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5" r:id="rId4"/>
  </p:sldMasterIdLst>
  <p:notesMasterIdLst>
    <p:notesMasterId r:id="rId28"/>
  </p:notesMasterIdLst>
  <p:sldIdLst>
    <p:sldId id="460" r:id="rId5"/>
    <p:sldId id="783" r:id="rId6"/>
    <p:sldId id="784" r:id="rId7"/>
    <p:sldId id="786" r:id="rId8"/>
    <p:sldId id="825" r:id="rId9"/>
    <p:sldId id="788" r:id="rId10"/>
    <p:sldId id="789" r:id="rId11"/>
    <p:sldId id="830" r:id="rId12"/>
    <p:sldId id="843" r:id="rId13"/>
    <p:sldId id="845" r:id="rId14"/>
    <p:sldId id="846" r:id="rId15"/>
    <p:sldId id="847" r:id="rId16"/>
    <p:sldId id="832" r:id="rId17"/>
    <p:sldId id="842" r:id="rId18"/>
    <p:sldId id="841" r:id="rId19"/>
    <p:sldId id="835" r:id="rId20"/>
    <p:sldId id="837" r:id="rId21"/>
    <p:sldId id="844" r:id="rId22"/>
    <p:sldId id="834" r:id="rId23"/>
    <p:sldId id="839" r:id="rId24"/>
    <p:sldId id="840" r:id="rId25"/>
    <p:sldId id="796" r:id="rId26"/>
    <p:sldId id="828" r:id="rId27"/>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B82A414-84C3-3B27-2F42-4381BC1C4A75}" name="MANCHESTER, Chris" initials="CM" userId="S::Chris.Manchester@health.gov.au::7660c0ff-9de8-4293-a533-95cee2150bb9" providerId="AD"/>
  <p188:author id="{0E524F51-54BC-2165-4309-77D04F4B60F3}" name="MANCHESTER, Chris" initials="MC" userId="S::chris.manchester@health.gov.au::7660c0ff-9de8-4293-a533-95cee2150bb9" providerId="AD"/>
  <p188:author id="{028FD390-8466-8297-91BD-DA5003840683}" name="ALI, Asim" initials="AA" userId="S::asim.ali@health.gov.au::4b8ac47b-f166-4678-a14f-666a76318611" providerId="AD"/>
  <p188:author id="{DB2B4EAB-DED6-D825-36CC-DB8774872E74}" name="CLARK, Cassandra" initials="CC" userId="S::cassandra.clark@health.gov.au::292c0f37-d58b-4c63-97de-1781c0fa28f4" providerId="AD"/>
  <p188:author id="{4F62B8B8-1FCC-767A-07A7-5BE2D1779659}" name="BENAKANAHALLI, Krishna Kumar" initials="BK" userId="S::krishnakumar.benakanahalli@health.gov.au::6a383718-bca7-482d-bdb7-aa851fcb198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37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CHESTER, Chris" userId="7660c0ff-9de8-4293-a533-95cee2150bb9" providerId="ADAL" clId="{459B92EB-FD0A-459A-86EA-C64E1A98BDA9}"/>
    <pc:docChg chg="undo redo custSel addSld delSld modSld sldOrd">
      <pc:chgData name="MANCHESTER, Chris" userId="7660c0ff-9de8-4293-a533-95cee2150bb9" providerId="ADAL" clId="{459B92EB-FD0A-459A-86EA-C64E1A98BDA9}" dt="2026-05-12T22:12:04.391" v="5574" actId="20577"/>
      <pc:docMkLst>
        <pc:docMk/>
      </pc:docMkLst>
      <pc:sldChg chg="modSp mod">
        <pc:chgData name="MANCHESTER, Chris" userId="7660c0ff-9de8-4293-a533-95cee2150bb9" providerId="ADAL" clId="{459B92EB-FD0A-459A-86EA-C64E1A98BDA9}" dt="2026-05-01T05:58:35.941" v="24" actId="20577"/>
        <pc:sldMkLst>
          <pc:docMk/>
          <pc:sldMk cId="1595743732" sldId="460"/>
        </pc:sldMkLst>
        <pc:spChg chg="mod">
          <ac:chgData name="MANCHESTER, Chris" userId="7660c0ff-9de8-4293-a533-95cee2150bb9" providerId="ADAL" clId="{459B92EB-FD0A-459A-86EA-C64E1A98BDA9}" dt="2026-05-01T05:58:35.941" v="24" actId="20577"/>
          <ac:spMkLst>
            <pc:docMk/>
            <pc:sldMk cId="1595743732" sldId="460"/>
            <ac:spMk id="28" creationId="{E801300E-AC53-3E17-2B43-41D9E4636373}"/>
          </ac:spMkLst>
        </pc:spChg>
      </pc:sldChg>
      <pc:sldChg chg="modSp mod ord">
        <pc:chgData name="MANCHESTER, Chris" userId="7660c0ff-9de8-4293-a533-95cee2150bb9" providerId="ADAL" clId="{459B92EB-FD0A-459A-86EA-C64E1A98BDA9}" dt="2026-05-10T23:52:22.876" v="3269" actId="20577"/>
        <pc:sldMkLst>
          <pc:docMk/>
          <pc:sldMk cId="1087456056" sldId="786"/>
        </pc:sldMkLst>
        <pc:spChg chg="mod">
          <ac:chgData name="MANCHESTER, Chris" userId="7660c0ff-9de8-4293-a533-95cee2150bb9" providerId="ADAL" clId="{459B92EB-FD0A-459A-86EA-C64E1A98BDA9}" dt="2026-05-10T23:52:22.876" v="3269" actId="20577"/>
          <ac:spMkLst>
            <pc:docMk/>
            <pc:sldMk cId="1087456056" sldId="786"/>
            <ac:spMk id="5" creationId="{BC25C422-C81E-39E3-6249-8A78F68E8781}"/>
          </ac:spMkLst>
        </pc:spChg>
      </pc:sldChg>
      <pc:sldChg chg="modSp mod ord">
        <pc:chgData name="MANCHESTER, Chris" userId="7660c0ff-9de8-4293-a533-95cee2150bb9" providerId="ADAL" clId="{459B92EB-FD0A-459A-86EA-C64E1A98BDA9}" dt="2026-05-12T22:11:02.739" v="5565" actId="20577"/>
        <pc:sldMkLst>
          <pc:docMk/>
          <pc:sldMk cId="2022701171" sldId="788"/>
        </pc:sldMkLst>
        <pc:spChg chg="mod">
          <ac:chgData name="MANCHESTER, Chris" userId="7660c0ff-9de8-4293-a533-95cee2150bb9" providerId="ADAL" clId="{459B92EB-FD0A-459A-86EA-C64E1A98BDA9}" dt="2026-05-12T22:11:02.739" v="5565" actId="20577"/>
          <ac:spMkLst>
            <pc:docMk/>
            <pc:sldMk cId="2022701171" sldId="788"/>
            <ac:spMk id="6" creationId="{E3ABABAA-1270-F66D-F4DE-DEACD531E9A5}"/>
          </ac:spMkLst>
        </pc:spChg>
      </pc:sldChg>
      <pc:sldChg chg="modSp mod ord">
        <pc:chgData name="MANCHESTER, Chris" userId="7660c0ff-9de8-4293-a533-95cee2150bb9" providerId="ADAL" clId="{459B92EB-FD0A-459A-86EA-C64E1A98BDA9}" dt="2026-05-05T05:43:30.724" v="382" actId="14100"/>
        <pc:sldMkLst>
          <pc:docMk/>
          <pc:sldMk cId="3277954869" sldId="789"/>
        </pc:sldMkLst>
        <pc:spChg chg="mod">
          <ac:chgData name="MANCHESTER, Chris" userId="7660c0ff-9de8-4293-a533-95cee2150bb9" providerId="ADAL" clId="{459B92EB-FD0A-459A-86EA-C64E1A98BDA9}" dt="2026-05-05T05:43:30.724" v="382" actId="14100"/>
          <ac:spMkLst>
            <pc:docMk/>
            <pc:sldMk cId="3277954869" sldId="789"/>
            <ac:spMk id="3" creationId="{02AC6FF7-4D52-022B-3F55-4BBB58F23366}"/>
          </ac:spMkLst>
        </pc:spChg>
      </pc:sldChg>
      <pc:sldChg chg="ord">
        <pc:chgData name="MANCHESTER, Chris" userId="7660c0ff-9de8-4293-a533-95cee2150bb9" providerId="ADAL" clId="{459B92EB-FD0A-459A-86EA-C64E1A98BDA9}" dt="2026-05-05T05:48:38.617" v="1171"/>
        <pc:sldMkLst>
          <pc:docMk/>
          <pc:sldMk cId="3560726134" sldId="825"/>
        </pc:sldMkLst>
      </pc:sldChg>
      <pc:sldChg chg="del">
        <pc:chgData name="MANCHESTER, Chris" userId="7660c0ff-9de8-4293-a533-95cee2150bb9" providerId="ADAL" clId="{459B92EB-FD0A-459A-86EA-C64E1A98BDA9}" dt="2026-05-11T01:56:54.468" v="4848" actId="2696"/>
        <pc:sldMkLst>
          <pc:docMk/>
          <pc:sldMk cId="2982851464" sldId="826"/>
        </pc:sldMkLst>
      </pc:sldChg>
      <pc:sldChg chg="new del">
        <pc:chgData name="MANCHESTER, Chris" userId="7660c0ff-9de8-4293-a533-95cee2150bb9" providerId="ADAL" clId="{459B92EB-FD0A-459A-86EA-C64E1A98BDA9}" dt="2026-05-11T02:04:59.803" v="4980" actId="47"/>
        <pc:sldMkLst>
          <pc:docMk/>
          <pc:sldMk cId="1372769047" sldId="829"/>
        </pc:sldMkLst>
      </pc:sldChg>
      <pc:sldChg chg="modSp add mod ord">
        <pc:chgData name="MANCHESTER, Chris" userId="7660c0ff-9de8-4293-a533-95cee2150bb9" providerId="ADAL" clId="{459B92EB-FD0A-459A-86EA-C64E1A98BDA9}" dt="2026-05-05T05:49:22.275" v="1209" actId="20577"/>
        <pc:sldMkLst>
          <pc:docMk/>
          <pc:sldMk cId="2470556419" sldId="830"/>
        </pc:sldMkLst>
        <pc:spChg chg="mod">
          <ac:chgData name="MANCHESTER, Chris" userId="7660c0ff-9de8-4293-a533-95cee2150bb9" providerId="ADAL" clId="{459B92EB-FD0A-459A-86EA-C64E1A98BDA9}" dt="2026-05-05T05:49:22.275" v="1209" actId="20577"/>
          <ac:spMkLst>
            <pc:docMk/>
            <pc:sldMk cId="2470556419" sldId="830"/>
            <ac:spMk id="25" creationId="{79CD4183-40B9-F08D-641A-FD882CEF8580}"/>
          </ac:spMkLst>
        </pc:spChg>
      </pc:sldChg>
      <pc:sldChg chg="modSp add del mod ord">
        <pc:chgData name="MANCHESTER, Chris" userId="7660c0ff-9de8-4293-a533-95cee2150bb9" providerId="ADAL" clId="{459B92EB-FD0A-459A-86EA-C64E1A98BDA9}" dt="2026-05-11T05:29:29.028" v="5173" actId="2696"/>
        <pc:sldMkLst>
          <pc:docMk/>
          <pc:sldMk cId="4177982240" sldId="831"/>
        </pc:sldMkLst>
        <pc:spChg chg="mod">
          <ac:chgData name="MANCHESTER, Chris" userId="7660c0ff-9de8-4293-a533-95cee2150bb9" providerId="ADAL" clId="{459B92EB-FD0A-459A-86EA-C64E1A98BDA9}" dt="2026-05-11T02:04:50.152" v="4979" actId="13926"/>
          <ac:spMkLst>
            <pc:docMk/>
            <pc:sldMk cId="4177982240" sldId="831"/>
            <ac:spMk id="3" creationId="{D5B8895B-C11A-1F14-DE08-6D29CA0EA856}"/>
          </ac:spMkLst>
        </pc:spChg>
      </pc:sldChg>
      <pc:sldChg chg="modSp add mod">
        <pc:chgData name="MANCHESTER, Chris" userId="7660c0ff-9de8-4293-a533-95cee2150bb9" providerId="ADAL" clId="{459B92EB-FD0A-459A-86EA-C64E1A98BDA9}" dt="2026-05-12T22:03:31.603" v="5298" actId="20577"/>
        <pc:sldMkLst>
          <pc:docMk/>
          <pc:sldMk cId="1434749017" sldId="832"/>
        </pc:sldMkLst>
        <pc:spChg chg="mod">
          <ac:chgData name="MANCHESTER, Chris" userId="7660c0ff-9de8-4293-a533-95cee2150bb9" providerId="ADAL" clId="{459B92EB-FD0A-459A-86EA-C64E1A98BDA9}" dt="2026-05-12T22:03:31.603" v="5298" actId="20577"/>
          <ac:spMkLst>
            <pc:docMk/>
            <pc:sldMk cId="1434749017" sldId="832"/>
            <ac:spMk id="3" creationId="{AC2A0E1F-53E8-559D-578B-3E7C2A038A26}"/>
          </ac:spMkLst>
        </pc:spChg>
      </pc:sldChg>
      <pc:sldChg chg="modSp add del mod">
        <pc:chgData name="MANCHESTER, Chris" userId="7660c0ff-9de8-4293-a533-95cee2150bb9" providerId="ADAL" clId="{459B92EB-FD0A-459A-86EA-C64E1A98BDA9}" dt="2026-05-11T05:29:57.297" v="5179" actId="2696"/>
        <pc:sldMkLst>
          <pc:docMk/>
          <pc:sldMk cId="3779945056" sldId="833"/>
        </pc:sldMkLst>
        <pc:spChg chg="mod">
          <ac:chgData name="MANCHESTER, Chris" userId="7660c0ff-9de8-4293-a533-95cee2150bb9" providerId="ADAL" clId="{459B92EB-FD0A-459A-86EA-C64E1A98BDA9}" dt="2026-05-11T05:29:38.979" v="5174" actId="21"/>
          <ac:spMkLst>
            <pc:docMk/>
            <pc:sldMk cId="3779945056" sldId="833"/>
            <ac:spMk id="3" creationId="{4B4FD81D-0A28-FDE5-E6A5-AD01A27087F0}"/>
          </ac:spMkLst>
        </pc:spChg>
      </pc:sldChg>
      <pc:sldChg chg="modSp add mod ord">
        <pc:chgData name="MANCHESTER, Chris" userId="7660c0ff-9de8-4293-a533-95cee2150bb9" providerId="ADAL" clId="{459B92EB-FD0A-459A-86EA-C64E1A98BDA9}" dt="2026-05-12T22:08:49.594" v="5475" actId="20577"/>
        <pc:sldMkLst>
          <pc:docMk/>
          <pc:sldMk cId="474865390" sldId="834"/>
        </pc:sldMkLst>
        <pc:spChg chg="mod">
          <ac:chgData name="MANCHESTER, Chris" userId="7660c0ff-9de8-4293-a533-95cee2150bb9" providerId="ADAL" clId="{459B92EB-FD0A-459A-86EA-C64E1A98BDA9}" dt="2026-05-10T21:33:56.201" v="1855" actId="20577"/>
          <ac:spMkLst>
            <pc:docMk/>
            <pc:sldMk cId="474865390" sldId="834"/>
            <ac:spMk id="2" creationId="{55A899CE-BC64-055A-7549-DF5C101E7E90}"/>
          </ac:spMkLst>
        </pc:spChg>
        <pc:spChg chg="mod">
          <ac:chgData name="MANCHESTER, Chris" userId="7660c0ff-9de8-4293-a533-95cee2150bb9" providerId="ADAL" clId="{459B92EB-FD0A-459A-86EA-C64E1A98BDA9}" dt="2026-05-12T22:08:49.594" v="5475" actId="20577"/>
          <ac:spMkLst>
            <pc:docMk/>
            <pc:sldMk cId="474865390" sldId="834"/>
            <ac:spMk id="3" creationId="{0998E937-CFF4-6D9A-FED1-AE2360332D25}"/>
          </ac:spMkLst>
        </pc:spChg>
      </pc:sldChg>
      <pc:sldChg chg="modSp add mod ord">
        <pc:chgData name="MANCHESTER, Chris" userId="7660c0ff-9de8-4293-a533-95cee2150bb9" providerId="ADAL" clId="{459B92EB-FD0A-459A-86EA-C64E1A98BDA9}" dt="2026-05-12T03:27:40.690" v="5226" actId="20577"/>
        <pc:sldMkLst>
          <pc:docMk/>
          <pc:sldMk cId="456369619" sldId="835"/>
        </pc:sldMkLst>
        <pc:spChg chg="mod">
          <ac:chgData name="MANCHESTER, Chris" userId="7660c0ff-9de8-4293-a533-95cee2150bb9" providerId="ADAL" clId="{459B92EB-FD0A-459A-86EA-C64E1A98BDA9}" dt="2026-05-07T21:50:29.874" v="1506" actId="20577"/>
          <ac:spMkLst>
            <pc:docMk/>
            <pc:sldMk cId="456369619" sldId="835"/>
            <ac:spMk id="2" creationId="{A9D4D7F8-8CA3-9BA6-C003-FC4FCDF87DDD}"/>
          </ac:spMkLst>
        </pc:spChg>
        <pc:spChg chg="mod">
          <ac:chgData name="MANCHESTER, Chris" userId="7660c0ff-9de8-4293-a533-95cee2150bb9" providerId="ADAL" clId="{459B92EB-FD0A-459A-86EA-C64E1A98BDA9}" dt="2026-05-12T03:27:40.690" v="5226" actId="20577"/>
          <ac:spMkLst>
            <pc:docMk/>
            <pc:sldMk cId="456369619" sldId="835"/>
            <ac:spMk id="3" creationId="{14A4D432-873E-2303-8A30-AED363AC1880}"/>
          </ac:spMkLst>
        </pc:spChg>
      </pc:sldChg>
      <pc:sldChg chg="add del ord">
        <pc:chgData name="MANCHESTER, Chris" userId="7660c0ff-9de8-4293-a533-95cee2150bb9" providerId="ADAL" clId="{459B92EB-FD0A-459A-86EA-C64E1A98BDA9}" dt="2026-05-11T02:05:02.086" v="4981" actId="47"/>
        <pc:sldMkLst>
          <pc:docMk/>
          <pc:sldMk cId="891532380" sldId="836"/>
        </pc:sldMkLst>
      </pc:sldChg>
      <pc:sldChg chg="addSp delSp modSp add mod">
        <pc:chgData name="MANCHESTER, Chris" userId="7660c0ff-9de8-4293-a533-95cee2150bb9" providerId="ADAL" clId="{459B92EB-FD0A-459A-86EA-C64E1A98BDA9}" dt="2026-05-12T22:12:04.391" v="5574" actId="20577"/>
        <pc:sldMkLst>
          <pc:docMk/>
          <pc:sldMk cId="1128971827" sldId="837"/>
        </pc:sldMkLst>
        <pc:spChg chg="mod">
          <ac:chgData name="MANCHESTER, Chris" userId="7660c0ff-9de8-4293-a533-95cee2150bb9" providerId="ADAL" clId="{459B92EB-FD0A-459A-86EA-C64E1A98BDA9}" dt="2026-05-12T22:12:04.391" v="5574" actId="20577"/>
          <ac:spMkLst>
            <pc:docMk/>
            <pc:sldMk cId="1128971827" sldId="837"/>
            <ac:spMk id="3" creationId="{BE14F2AA-C843-C3EB-FCD7-CEF7F085BA5F}"/>
          </ac:spMkLst>
        </pc:spChg>
        <pc:spChg chg="add mod">
          <ac:chgData name="MANCHESTER, Chris" userId="7660c0ff-9de8-4293-a533-95cee2150bb9" providerId="ADAL" clId="{459B92EB-FD0A-459A-86EA-C64E1A98BDA9}" dt="2026-05-11T01:55:26.787" v="4733" actId="6549"/>
          <ac:spMkLst>
            <pc:docMk/>
            <pc:sldMk cId="1128971827" sldId="837"/>
            <ac:spMk id="11" creationId="{88125D07-B61F-2AC5-53CA-606BD925F9D8}"/>
          </ac:spMkLst>
        </pc:spChg>
        <pc:picChg chg="add mod">
          <ac:chgData name="MANCHESTER, Chris" userId="7660c0ff-9de8-4293-a533-95cee2150bb9" providerId="ADAL" clId="{459B92EB-FD0A-459A-86EA-C64E1A98BDA9}" dt="2026-05-08T01:30:02.840" v="1806" actId="1076"/>
          <ac:picMkLst>
            <pc:docMk/>
            <pc:sldMk cId="1128971827" sldId="837"/>
            <ac:picMk id="10" creationId="{A3E89653-F05F-2DF4-B99F-ECF239A5D611}"/>
          </ac:picMkLst>
        </pc:picChg>
      </pc:sldChg>
      <pc:sldChg chg="add del">
        <pc:chgData name="MANCHESTER, Chris" userId="7660c0ff-9de8-4293-a533-95cee2150bb9" providerId="ADAL" clId="{459B92EB-FD0A-459A-86EA-C64E1A98BDA9}" dt="2026-05-11T02:05:04.129" v="4982" actId="47"/>
        <pc:sldMkLst>
          <pc:docMk/>
          <pc:sldMk cId="4108697596" sldId="838"/>
        </pc:sldMkLst>
      </pc:sldChg>
      <pc:sldChg chg="modSp add mod">
        <pc:chgData name="MANCHESTER, Chris" userId="7660c0ff-9de8-4293-a533-95cee2150bb9" providerId="ADAL" clId="{459B92EB-FD0A-459A-86EA-C64E1A98BDA9}" dt="2026-05-12T22:10:30.617" v="5557" actId="20577"/>
        <pc:sldMkLst>
          <pc:docMk/>
          <pc:sldMk cId="1883515191" sldId="839"/>
        </pc:sldMkLst>
        <pc:spChg chg="mod">
          <ac:chgData name="MANCHESTER, Chris" userId="7660c0ff-9de8-4293-a533-95cee2150bb9" providerId="ADAL" clId="{459B92EB-FD0A-459A-86EA-C64E1A98BDA9}" dt="2026-05-12T22:10:30.617" v="5557" actId="20577"/>
          <ac:spMkLst>
            <pc:docMk/>
            <pc:sldMk cId="1883515191" sldId="839"/>
            <ac:spMk id="3" creationId="{9DF71DF0-4415-07AC-E808-3D95092D70A5}"/>
          </ac:spMkLst>
        </pc:spChg>
      </pc:sldChg>
      <pc:sldChg chg="addSp delSp modSp add mod">
        <pc:chgData name="MANCHESTER, Chris" userId="7660c0ff-9de8-4293-a533-95cee2150bb9" providerId="ADAL" clId="{459B92EB-FD0A-459A-86EA-C64E1A98BDA9}" dt="2026-05-11T01:56:44.318" v="4847" actId="1076"/>
        <pc:sldMkLst>
          <pc:docMk/>
          <pc:sldMk cId="2037848456" sldId="840"/>
        </pc:sldMkLst>
        <pc:spChg chg="mod">
          <ac:chgData name="MANCHESTER, Chris" userId="7660c0ff-9de8-4293-a533-95cee2150bb9" providerId="ADAL" clId="{459B92EB-FD0A-459A-86EA-C64E1A98BDA9}" dt="2026-05-10T23:48:47.531" v="2988" actId="20577"/>
          <ac:spMkLst>
            <pc:docMk/>
            <pc:sldMk cId="2037848456" sldId="840"/>
            <ac:spMk id="3" creationId="{FB08A1B4-46BA-C95D-D1D1-053A60E8F719}"/>
          </ac:spMkLst>
        </pc:spChg>
        <pc:spChg chg="add mod">
          <ac:chgData name="MANCHESTER, Chris" userId="7660c0ff-9de8-4293-a533-95cee2150bb9" providerId="ADAL" clId="{459B92EB-FD0A-459A-86EA-C64E1A98BDA9}" dt="2026-05-11T01:55:56.993" v="4782" actId="20577"/>
          <ac:spMkLst>
            <pc:docMk/>
            <pc:sldMk cId="2037848456" sldId="840"/>
            <ac:spMk id="15" creationId="{B0C0BFC7-7763-43A5-B50C-1FF12476AD0D}"/>
          </ac:spMkLst>
        </pc:spChg>
        <pc:spChg chg="add mod">
          <ac:chgData name="MANCHESTER, Chris" userId="7660c0ff-9de8-4293-a533-95cee2150bb9" providerId="ADAL" clId="{459B92EB-FD0A-459A-86EA-C64E1A98BDA9}" dt="2026-05-11T01:56:21.587" v="4841" actId="20577"/>
          <ac:spMkLst>
            <pc:docMk/>
            <pc:sldMk cId="2037848456" sldId="840"/>
            <ac:spMk id="16" creationId="{A9E00184-66A1-1B43-7C86-5752E4947FE4}"/>
          </ac:spMkLst>
        </pc:spChg>
        <pc:picChg chg="add mod">
          <ac:chgData name="MANCHESTER, Chris" userId="7660c0ff-9de8-4293-a533-95cee2150bb9" providerId="ADAL" clId="{459B92EB-FD0A-459A-86EA-C64E1A98BDA9}" dt="2026-05-11T01:56:36.137" v="4845" actId="1076"/>
          <ac:picMkLst>
            <pc:docMk/>
            <pc:sldMk cId="2037848456" sldId="840"/>
            <ac:picMk id="8" creationId="{6A7EA152-964F-B416-9FBF-A9760F9CE89A}"/>
          </ac:picMkLst>
        </pc:picChg>
        <pc:picChg chg="add mod">
          <ac:chgData name="MANCHESTER, Chris" userId="7660c0ff-9de8-4293-a533-95cee2150bb9" providerId="ADAL" clId="{459B92EB-FD0A-459A-86EA-C64E1A98BDA9}" dt="2026-05-10T23:48:34.112" v="2967" actId="1076"/>
          <ac:picMkLst>
            <pc:docMk/>
            <pc:sldMk cId="2037848456" sldId="840"/>
            <ac:picMk id="10" creationId="{FB5976CA-4F99-060F-3339-4742F426BE8F}"/>
          </ac:picMkLst>
        </pc:picChg>
        <pc:picChg chg="add mod">
          <ac:chgData name="MANCHESTER, Chris" userId="7660c0ff-9de8-4293-a533-95cee2150bb9" providerId="ADAL" clId="{459B92EB-FD0A-459A-86EA-C64E1A98BDA9}" dt="2026-05-10T23:48:28.231" v="2966" actId="1076"/>
          <ac:picMkLst>
            <pc:docMk/>
            <pc:sldMk cId="2037848456" sldId="840"/>
            <ac:picMk id="12" creationId="{C7F06175-3E7E-A10E-3F8B-F921CBD13594}"/>
          </ac:picMkLst>
        </pc:picChg>
        <pc:picChg chg="add mod">
          <ac:chgData name="MANCHESTER, Chris" userId="7660c0ff-9de8-4293-a533-95cee2150bb9" providerId="ADAL" clId="{459B92EB-FD0A-459A-86EA-C64E1A98BDA9}" dt="2026-05-11T01:56:44.318" v="4847" actId="1076"/>
          <ac:picMkLst>
            <pc:docMk/>
            <pc:sldMk cId="2037848456" sldId="840"/>
            <ac:picMk id="14" creationId="{FEAB4F45-9F28-5626-D947-072CF80AB3FC}"/>
          </ac:picMkLst>
        </pc:picChg>
      </pc:sldChg>
      <pc:sldChg chg="modSp add mod ord">
        <pc:chgData name="MANCHESTER, Chris" userId="7660c0ff-9de8-4293-a533-95cee2150bb9" providerId="ADAL" clId="{459B92EB-FD0A-459A-86EA-C64E1A98BDA9}" dt="2026-05-11T00:00:39.144" v="3678" actId="20577"/>
        <pc:sldMkLst>
          <pc:docMk/>
          <pc:sldMk cId="1644883279" sldId="841"/>
        </pc:sldMkLst>
        <pc:spChg chg="mod">
          <ac:chgData name="MANCHESTER, Chris" userId="7660c0ff-9de8-4293-a533-95cee2150bb9" providerId="ADAL" clId="{459B92EB-FD0A-459A-86EA-C64E1A98BDA9}" dt="2026-05-11T00:00:39.144" v="3678" actId="20577"/>
          <ac:spMkLst>
            <pc:docMk/>
            <pc:sldMk cId="1644883279" sldId="841"/>
            <ac:spMk id="25" creationId="{F57176C7-99DD-0EEB-B4B7-9FAA5996BD66}"/>
          </ac:spMkLst>
        </pc:spChg>
      </pc:sldChg>
      <pc:sldChg chg="addSp modSp add mod">
        <pc:chgData name="MANCHESTER, Chris" userId="7660c0ff-9de8-4293-a533-95cee2150bb9" providerId="ADAL" clId="{459B92EB-FD0A-459A-86EA-C64E1A98BDA9}" dt="2026-05-11T01:54:48.188" v="4720" actId="20577"/>
        <pc:sldMkLst>
          <pc:docMk/>
          <pc:sldMk cId="4193143057" sldId="842"/>
        </pc:sldMkLst>
        <pc:spChg chg="mod">
          <ac:chgData name="MANCHESTER, Chris" userId="7660c0ff-9de8-4293-a533-95cee2150bb9" providerId="ADAL" clId="{459B92EB-FD0A-459A-86EA-C64E1A98BDA9}" dt="2026-05-11T01:45:00.512" v="4639" actId="1076"/>
          <ac:spMkLst>
            <pc:docMk/>
            <pc:sldMk cId="4193143057" sldId="842"/>
            <ac:spMk id="3" creationId="{B3BC748B-C225-A69B-1F71-4A6EC20C9275}"/>
          </ac:spMkLst>
        </pc:spChg>
        <pc:spChg chg="add mod">
          <ac:chgData name="MANCHESTER, Chris" userId="7660c0ff-9de8-4293-a533-95cee2150bb9" providerId="ADAL" clId="{459B92EB-FD0A-459A-86EA-C64E1A98BDA9}" dt="2026-05-11T01:54:31.571" v="4704" actId="20577"/>
          <ac:spMkLst>
            <pc:docMk/>
            <pc:sldMk cId="4193143057" sldId="842"/>
            <ac:spMk id="13" creationId="{C3D3BB76-B902-3BC4-8C97-6FFE2EAA7EF0}"/>
          </ac:spMkLst>
        </pc:spChg>
        <pc:spChg chg="add mod">
          <ac:chgData name="MANCHESTER, Chris" userId="7660c0ff-9de8-4293-a533-95cee2150bb9" providerId="ADAL" clId="{459B92EB-FD0A-459A-86EA-C64E1A98BDA9}" dt="2026-05-11T01:54:48.188" v="4720" actId="20577"/>
          <ac:spMkLst>
            <pc:docMk/>
            <pc:sldMk cId="4193143057" sldId="842"/>
            <ac:spMk id="14" creationId="{B2CC196C-586E-27A6-5FDF-E3D981A38128}"/>
          </ac:spMkLst>
        </pc:spChg>
        <pc:picChg chg="add mod">
          <ac:chgData name="MANCHESTER, Chris" userId="7660c0ff-9de8-4293-a533-95cee2150bb9" providerId="ADAL" clId="{459B92EB-FD0A-459A-86EA-C64E1A98BDA9}" dt="2026-05-11T01:53:41.423" v="4656" actId="1076"/>
          <ac:picMkLst>
            <pc:docMk/>
            <pc:sldMk cId="4193143057" sldId="842"/>
            <ac:picMk id="6" creationId="{365F6B84-9AE8-FB0B-C733-88373A2583A4}"/>
          </ac:picMkLst>
        </pc:picChg>
        <pc:picChg chg="add mod">
          <ac:chgData name="MANCHESTER, Chris" userId="7660c0ff-9de8-4293-a533-95cee2150bb9" providerId="ADAL" clId="{459B92EB-FD0A-459A-86EA-C64E1A98BDA9}" dt="2026-05-11T01:53:53.082" v="4658" actId="1076"/>
          <ac:picMkLst>
            <pc:docMk/>
            <pc:sldMk cId="4193143057" sldId="842"/>
            <ac:picMk id="8" creationId="{1C14769D-C442-EBA1-608D-41DFBE4B707F}"/>
          </ac:picMkLst>
        </pc:picChg>
        <pc:picChg chg="add mod">
          <ac:chgData name="MANCHESTER, Chris" userId="7660c0ff-9de8-4293-a533-95cee2150bb9" providerId="ADAL" clId="{459B92EB-FD0A-459A-86EA-C64E1A98BDA9}" dt="2026-05-11T01:53:36.902" v="4655" actId="14100"/>
          <ac:picMkLst>
            <pc:docMk/>
            <pc:sldMk cId="4193143057" sldId="842"/>
            <ac:picMk id="10" creationId="{08369E3C-282C-70F7-C28C-2FF6FCAEFFD1}"/>
          </ac:picMkLst>
        </pc:picChg>
        <pc:picChg chg="add mod">
          <ac:chgData name="MANCHESTER, Chris" userId="7660c0ff-9de8-4293-a533-95cee2150bb9" providerId="ADAL" clId="{459B92EB-FD0A-459A-86EA-C64E1A98BDA9}" dt="2026-05-11T01:53:32.993" v="4653" actId="1076"/>
          <ac:picMkLst>
            <pc:docMk/>
            <pc:sldMk cId="4193143057" sldId="842"/>
            <ac:picMk id="12" creationId="{CDB973DE-88B7-CB50-18DB-A2B6B7387269}"/>
          </ac:picMkLst>
        </pc:picChg>
      </pc:sldChg>
      <pc:sldChg chg="modSp add mod">
        <pc:chgData name="MANCHESTER, Chris" userId="7660c0ff-9de8-4293-a533-95cee2150bb9" providerId="ADAL" clId="{459B92EB-FD0A-459A-86EA-C64E1A98BDA9}" dt="2026-05-12T22:11:48.221" v="5573" actId="20577"/>
        <pc:sldMkLst>
          <pc:docMk/>
          <pc:sldMk cId="2938455482" sldId="843"/>
        </pc:sldMkLst>
        <pc:spChg chg="mod">
          <ac:chgData name="MANCHESTER, Chris" userId="7660c0ff-9de8-4293-a533-95cee2150bb9" providerId="ADAL" clId="{459B92EB-FD0A-459A-86EA-C64E1A98BDA9}" dt="2026-05-12T22:11:48.221" v="5573" actId="20577"/>
          <ac:spMkLst>
            <pc:docMk/>
            <pc:sldMk cId="2938455482" sldId="843"/>
            <ac:spMk id="3" creationId="{F728EB05-6492-22E0-8C52-635F8240968A}"/>
          </ac:spMkLst>
        </pc:spChg>
      </pc:sldChg>
      <pc:sldChg chg="modSp add mod ord">
        <pc:chgData name="MANCHESTER, Chris" userId="7660c0ff-9de8-4293-a533-95cee2150bb9" providerId="ADAL" clId="{459B92EB-FD0A-459A-86EA-C64E1A98BDA9}" dt="2026-05-11T02:06:48.365" v="5068" actId="5793"/>
        <pc:sldMkLst>
          <pc:docMk/>
          <pc:sldMk cId="1262621816" sldId="844"/>
        </pc:sldMkLst>
        <pc:spChg chg="mod">
          <ac:chgData name="MANCHESTER, Chris" userId="7660c0ff-9de8-4293-a533-95cee2150bb9" providerId="ADAL" clId="{459B92EB-FD0A-459A-86EA-C64E1A98BDA9}" dt="2026-05-11T02:06:48.365" v="5068" actId="5793"/>
          <ac:spMkLst>
            <pc:docMk/>
            <pc:sldMk cId="1262621816" sldId="844"/>
            <ac:spMk id="25" creationId="{FF0E6C8D-F587-BB79-9698-59B7578D8A3B}"/>
          </ac:spMkLst>
        </pc:spChg>
      </pc:sldChg>
      <pc:sldChg chg="addSp delSp modSp add mod">
        <pc:chgData name="MANCHESTER, Chris" userId="7660c0ff-9de8-4293-a533-95cee2150bb9" providerId="ADAL" clId="{459B92EB-FD0A-459A-86EA-C64E1A98BDA9}" dt="2026-05-11T04:43:54.166" v="5133" actId="1076"/>
        <pc:sldMkLst>
          <pc:docMk/>
          <pc:sldMk cId="1501125788" sldId="845"/>
        </pc:sldMkLst>
        <pc:spChg chg="del mod">
          <ac:chgData name="MANCHESTER, Chris" userId="7660c0ff-9de8-4293-a533-95cee2150bb9" providerId="ADAL" clId="{459B92EB-FD0A-459A-86EA-C64E1A98BDA9}" dt="2026-05-11T04:42:27.822" v="5115"/>
          <ac:spMkLst>
            <pc:docMk/>
            <pc:sldMk cId="1501125788" sldId="845"/>
            <ac:spMk id="3" creationId="{9B313F09-2B16-4DEF-FF64-243E6C356247}"/>
          </ac:spMkLst>
        </pc:spChg>
        <pc:spChg chg="add mod">
          <ac:chgData name="MANCHESTER, Chris" userId="7660c0ff-9de8-4293-a533-95cee2150bb9" providerId="ADAL" clId="{459B92EB-FD0A-459A-86EA-C64E1A98BDA9}" dt="2026-05-11T04:43:54.166" v="5133" actId="1076"/>
          <ac:spMkLst>
            <pc:docMk/>
            <pc:sldMk cId="1501125788" sldId="845"/>
            <ac:spMk id="5" creationId="{1F78554C-71AD-A361-2770-ACF9072D1EE7}"/>
          </ac:spMkLst>
        </pc:spChg>
        <pc:grpChg chg="mod">
          <ac:chgData name="MANCHESTER, Chris" userId="7660c0ff-9de8-4293-a533-95cee2150bb9" providerId="ADAL" clId="{459B92EB-FD0A-459A-86EA-C64E1A98BDA9}" dt="2026-05-11T04:43:20.050" v="5129" actId="1076"/>
          <ac:grpSpMkLst>
            <pc:docMk/>
            <pc:sldMk cId="1501125788" sldId="845"/>
            <ac:grpSpMk id="21" creationId="{9E745A58-47E2-71C9-15AB-F14929A0A318}"/>
          </ac:grpSpMkLst>
        </pc:grpChg>
        <pc:graphicFrameChg chg="add mod">
          <ac:chgData name="MANCHESTER, Chris" userId="7660c0ff-9de8-4293-a533-95cee2150bb9" providerId="ADAL" clId="{459B92EB-FD0A-459A-86EA-C64E1A98BDA9}" dt="2026-05-11T04:42:51.893" v="5124"/>
          <ac:graphicFrameMkLst>
            <pc:docMk/>
            <pc:sldMk cId="1501125788" sldId="845"/>
            <ac:graphicFrameMk id="6" creationId="{8E6EE695-3201-E22C-417D-1987EBA1B03F}"/>
          </ac:graphicFrameMkLst>
        </pc:graphicFrameChg>
      </pc:sldChg>
      <pc:sldChg chg="new del">
        <pc:chgData name="MANCHESTER, Chris" userId="7660c0ff-9de8-4293-a533-95cee2150bb9" providerId="ADAL" clId="{459B92EB-FD0A-459A-86EA-C64E1A98BDA9}" dt="2026-05-11T02:06:54.579" v="5070" actId="2696"/>
        <pc:sldMkLst>
          <pc:docMk/>
          <pc:sldMk cId="2283947030" sldId="845"/>
        </pc:sldMkLst>
      </pc:sldChg>
      <pc:sldChg chg="addSp delSp modSp add mod">
        <pc:chgData name="MANCHESTER, Chris" userId="7660c0ff-9de8-4293-a533-95cee2150bb9" providerId="ADAL" clId="{459B92EB-FD0A-459A-86EA-C64E1A98BDA9}" dt="2026-05-11T04:47:30.742" v="5141" actId="1076"/>
        <pc:sldMkLst>
          <pc:docMk/>
          <pc:sldMk cId="3030891889" sldId="846"/>
        </pc:sldMkLst>
        <pc:spChg chg="mod">
          <ac:chgData name="MANCHESTER, Chris" userId="7660c0ff-9de8-4293-a533-95cee2150bb9" providerId="ADAL" clId="{459B92EB-FD0A-459A-86EA-C64E1A98BDA9}" dt="2026-05-11T04:47:14.176" v="5139" actId="20577"/>
          <ac:spMkLst>
            <pc:docMk/>
            <pc:sldMk cId="3030891889" sldId="846"/>
            <ac:spMk id="5" creationId="{AC9A2F29-4379-CDF9-6A8B-6268B125EEEA}"/>
          </ac:spMkLst>
        </pc:spChg>
        <pc:graphicFrameChg chg="add mod">
          <ac:chgData name="MANCHESTER, Chris" userId="7660c0ff-9de8-4293-a533-95cee2150bb9" providerId="ADAL" clId="{459B92EB-FD0A-459A-86EA-C64E1A98BDA9}" dt="2026-05-11T04:47:30.742" v="5141" actId="1076"/>
          <ac:graphicFrameMkLst>
            <pc:docMk/>
            <pc:sldMk cId="3030891889" sldId="846"/>
            <ac:graphicFrameMk id="3" creationId="{A3718F24-AC1C-ED79-7CE3-1FB071C575E7}"/>
          </ac:graphicFrameMkLst>
        </pc:graphicFrameChg>
        <pc:graphicFrameChg chg="del">
          <ac:chgData name="MANCHESTER, Chris" userId="7660c0ff-9de8-4293-a533-95cee2150bb9" providerId="ADAL" clId="{459B92EB-FD0A-459A-86EA-C64E1A98BDA9}" dt="2026-05-11T04:47:00.438" v="5135" actId="478"/>
          <ac:graphicFrameMkLst>
            <pc:docMk/>
            <pc:sldMk cId="3030891889" sldId="846"/>
            <ac:graphicFrameMk id="6" creationId="{6780DF09-3FB7-FED9-4F27-AD4829B1C507}"/>
          </ac:graphicFrameMkLst>
        </pc:graphicFrameChg>
      </pc:sldChg>
      <pc:sldChg chg="addSp delSp modSp add mod">
        <pc:chgData name="MANCHESTER, Chris" userId="7660c0ff-9de8-4293-a533-95cee2150bb9" providerId="ADAL" clId="{459B92EB-FD0A-459A-86EA-C64E1A98BDA9}" dt="2026-05-12T22:02:33.469" v="5238" actId="20577"/>
        <pc:sldMkLst>
          <pc:docMk/>
          <pc:sldMk cId="791132453" sldId="847"/>
        </pc:sldMkLst>
        <pc:spChg chg="mod">
          <ac:chgData name="MANCHESTER, Chris" userId="7660c0ff-9de8-4293-a533-95cee2150bb9" providerId="ADAL" clId="{459B92EB-FD0A-459A-86EA-C64E1A98BDA9}" dt="2026-05-11T04:48:51.644" v="5169" actId="20577"/>
          <ac:spMkLst>
            <pc:docMk/>
            <pc:sldMk cId="791132453" sldId="847"/>
            <ac:spMk id="5" creationId="{79F068BC-CBBA-C33C-CE68-1FE45B582E8F}"/>
          </ac:spMkLst>
        </pc:spChg>
        <pc:spChg chg="add mod">
          <ac:chgData name="MANCHESTER, Chris" userId="7660c0ff-9de8-4293-a533-95cee2150bb9" providerId="ADAL" clId="{459B92EB-FD0A-459A-86EA-C64E1A98BDA9}" dt="2026-05-11T04:51:11.377" v="5172" actId="1076"/>
          <ac:spMkLst>
            <pc:docMk/>
            <pc:sldMk cId="791132453" sldId="847"/>
            <ac:spMk id="8" creationId="{BA2CAD6B-771B-417B-77C2-4D4D5BD2830A}"/>
          </ac:spMkLst>
        </pc:spChg>
        <pc:spChg chg="add mod">
          <ac:chgData name="MANCHESTER, Chris" userId="7660c0ff-9de8-4293-a533-95cee2150bb9" providerId="ADAL" clId="{459B92EB-FD0A-459A-86EA-C64E1A98BDA9}" dt="2026-05-11T04:51:11.377" v="5172" actId="1076"/>
          <ac:spMkLst>
            <pc:docMk/>
            <pc:sldMk cId="791132453" sldId="847"/>
            <ac:spMk id="9" creationId="{3E3B35D5-BF0A-A32C-3E54-757DA37E685A}"/>
          </ac:spMkLst>
        </pc:spChg>
        <pc:grpChg chg="mod">
          <ac:chgData name="MANCHESTER, Chris" userId="7660c0ff-9de8-4293-a533-95cee2150bb9" providerId="ADAL" clId="{459B92EB-FD0A-459A-86EA-C64E1A98BDA9}" dt="2026-05-11T04:48:42.393" v="5163" actId="1076"/>
          <ac:grpSpMkLst>
            <pc:docMk/>
            <pc:sldMk cId="791132453" sldId="847"/>
            <ac:grpSpMk id="21" creationId="{07AD5719-0C54-D715-9C6C-9E02DFD3F399}"/>
          </ac:grpSpMkLst>
        </pc:grpChg>
        <pc:graphicFrameChg chg="del">
          <ac:chgData name="MANCHESTER, Chris" userId="7660c0ff-9de8-4293-a533-95cee2150bb9" providerId="ADAL" clId="{459B92EB-FD0A-459A-86EA-C64E1A98BDA9}" dt="2026-05-11T04:50:52.644" v="5170" actId="478"/>
          <ac:graphicFrameMkLst>
            <pc:docMk/>
            <pc:sldMk cId="791132453" sldId="847"/>
            <ac:graphicFrameMk id="3" creationId="{415A2A23-2B6E-3096-7172-C3FF6877342D}"/>
          </ac:graphicFrameMkLst>
        </pc:graphicFrameChg>
        <pc:graphicFrameChg chg="add mod modGraphic">
          <ac:chgData name="MANCHESTER, Chris" userId="7660c0ff-9de8-4293-a533-95cee2150bb9" providerId="ADAL" clId="{459B92EB-FD0A-459A-86EA-C64E1A98BDA9}" dt="2026-05-12T22:01:53.725" v="5229" actId="20577"/>
          <ac:graphicFrameMkLst>
            <pc:docMk/>
            <pc:sldMk cId="791132453" sldId="847"/>
            <ac:graphicFrameMk id="6" creationId="{56BBDF37-6F58-9C52-B083-AAC13A624A00}"/>
          </ac:graphicFrameMkLst>
        </pc:graphicFrameChg>
        <pc:graphicFrameChg chg="add mod modGraphic">
          <ac:chgData name="MANCHESTER, Chris" userId="7660c0ff-9de8-4293-a533-95cee2150bb9" providerId="ADAL" clId="{459B92EB-FD0A-459A-86EA-C64E1A98BDA9}" dt="2026-05-12T22:02:33.469" v="5238" actId="20577"/>
          <ac:graphicFrameMkLst>
            <pc:docMk/>
            <pc:sldMk cId="791132453" sldId="847"/>
            <ac:graphicFrameMk id="7" creationId="{8C4E266A-4777-A189-312A-9C21FD856D8A}"/>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svg"/><Relationship Id="rId1"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svg"/><Relationship Id="rId1"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0105EE-5552-4609-B537-19E1EFBE423D}" type="doc">
      <dgm:prSet loTypeId="urn:microsoft.com/office/officeart/2018/5/layout/CenteredIconLabelDescriptionList" loCatId="icon" qsTypeId="urn:microsoft.com/office/officeart/2005/8/quickstyle/simple1" qsCatId="simple" csTypeId="urn:microsoft.com/office/officeart/2005/8/colors/accent1_2" csCatId="accent1" phldr="1"/>
      <dgm:spPr/>
      <dgm:t>
        <a:bodyPr/>
        <a:lstStyle/>
        <a:p>
          <a:endParaRPr lang="en-US"/>
        </a:p>
      </dgm:t>
    </dgm:pt>
    <dgm:pt modelId="{E120A5B6-AD31-471F-8066-ED4C7ADC8E3A}">
      <dgm:prSet/>
      <dgm:spPr/>
      <dgm:t>
        <a:bodyPr/>
        <a:lstStyle/>
        <a:p>
          <a:pPr>
            <a:lnSpc>
              <a:spcPct val="100000"/>
            </a:lnSpc>
            <a:defRPr b="1"/>
          </a:pPr>
          <a:r>
            <a:rPr lang="en-AU" b="1" dirty="0">
              <a:latin typeface="Calibri" panose="020F0502020204030204" pitchFamily="34" charset="0"/>
              <a:ea typeface="Calibri" panose="020F0502020204030204" pitchFamily="34" charset="0"/>
              <a:cs typeface="Calibri" panose="020F0502020204030204" pitchFamily="34" charset="0"/>
            </a:rPr>
            <a:t>Wholesale mark-up (WMU) structure changes</a:t>
          </a:r>
          <a:r>
            <a:rPr lang="en-AU" dirty="0">
              <a:latin typeface="Calibri" panose="020F0502020204030204" pitchFamily="34" charset="0"/>
              <a:ea typeface="Calibri" panose="020F0502020204030204" pitchFamily="34" charset="0"/>
              <a:cs typeface="Calibri" panose="020F0502020204030204" pitchFamily="34" charset="0"/>
            </a:rPr>
            <a:t>: new tiered rates based on Ex-Manufacturer Price (per dispense).</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FE100ED7-0714-4085-B236-4E910019BA6D}" type="parTrans" cxnId="{DD087415-680F-4F5A-B093-62C766DA62B7}">
      <dgm:prSet/>
      <dgm:spPr/>
      <dgm:t>
        <a:bodyPr/>
        <a:lstStyle/>
        <a:p>
          <a:endParaRPr lang="en-US"/>
        </a:p>
      </dgm:t>
    </dgm:pt>
    <dgm:pt modelId="{8698C848-4205-4B78-BAAF-D0F0B1E940F3}" type="sibTrans" cxnId="{DD087415-680F-4F5A-B093-62C766DA62B7}">
      <dgm:prSet/>
      <dgm:spPr/>
      <dgm:t>
        <a:bodyPr/>
        <a:lstStyle/>
        <a:p>
          <a:endParaRPr lang="en-US"/>
        </a:p>
      </dgm:t>
    </dgm:pt>
    <dgm:pt modelId="{C3B36F0F-54D4-42A3-B473-C53C77E1DB45}">
      <dgm:prSet/>
      <dgm:spPr/>
      <dgm:t>
        <a:bodyPr/>
        <a:lstStyle/>
        <a:p>
          <a:pPr>
            <a:lnSpc>
              <a:spcPct val="100000"/>
            </a:lnSpc>
            <a:defRPr b="1"/>
          </a:pPr>
          <a:r>
            <a:rPr lang="en-AU" b="1" dirty="0">
              <a:latin typeface="Calibri" panose="020F0502020204030204" pitchFamily="34" charset="0"/>
              <a:ea typeface="Calibri" panose="020F0502020204030204" pitchFamily="34" charset="0"/>
              <a:cs typeface="Calibri" panose="020F0502020204030204" pitchFamily="34" charset="0"/>
            </a:rPr>
            <a:t>WMU calculation method changes:</a:t>
          </a:r>
          <a:r>
            <a:rPr lang="en-AU" dirty="0">
              <a:latin typeface="Calibri" panose="020F0502020204030204" pitchFamily="34" charset="0"/>
              <a:ea typeface="Calibri" panose="020F0502020204030204" pitchFamily="34" charset="0"/>
              <a:cs typeface="Calibri" panose="020F0502020204030204" pitchFamily="34" charset="0"/>
            </a:rPr>
            <a:t> calculated using the </a:t>
          </a:r>
          <a:r>
            <a:rPr lang="en-AU" b="1" dirty="0">
              <a:latin typeface="Calibri" panose="020F0502020204030204" pitchFamily="34" charset="0"/>
              <a:ea typeface="Calibri" panose="020F0502020204030204" pitchFamily="34" charset="0"/>
              <a:cs typeface="Calibri" panose="020F0502020204030204" pitchFamily="34" charset="0"/>
            </a:rPr>
            <a:t>Ex-Manufacturer Price for the pack quantity dispensed</a:t>
          </a:r>
          <a:r>
            <a:rPr lang="en-AU" dirty="0">
              <a:latin typeface="Calibri" panose="020F0502020204030204" pitchFamily="34" charset="0"/>
              <a:ea typeface="Calibri" panose="020F0502020204030204" pitchFamily="34" charset="0"/>
              <a:cs typeface="Calibri" panose="020F0502020204030204" pitchFamily="34" charset="0"/>
            </a:rPr>
            <a:t> (moving away from the current Relevant Quantity method).</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F5E9FFB3-B6B9-4FE3-8E25-A942772C40AC}" type="parTrans" cxnId="{2F421DFA-403A-4218-A389-402347B44C71}">
      <dgm:prSet/>
      <dgm:spPr/>
      <dgm:t>
        <a:bodyPr/>
        <a:lstStyle/>
        <a:p>
          <a:endParaRPr lang="en-US"/>
        </a:p>
      </dgm:t>
    </dgm:pt>
    <dgm:pt modelId="{2E14AD89-EC35-4EF1-956E-B62E854DAF43}" type="sibTrans" cxnId="{2F421DFA-403A-4218-A389-402347B44C71}">
      <dgm:prSet/>
      <dgm:spPr/>
      <dgm:t>
        <a:bodyPr/>
        <a:lstStyle/>
        <a:p>
          <a:endParaRPr lang="en-US"/>
        </a:p>
      </dgm:t>
    </dgm:pt>
    <dgm:pt modelId="{1EB5B89B-6E90-45DE-8764-4D819188A5CE}">
      <dgm:prSet/>
      <dgm:spPr/>
      <dgm:t>
        <a:bodyPr/>
        <a:lstStyle/>
        <a:p>
          <a:pPr>
            <a:lnSpc>
              <a:spcPct val="100000"/>
            </a:lnSpc>
            <a:defRPr b="1"/>
          </a:pPr>
          <a:r>
            <a:rPr lang="en-AU" dirty="0">
              <a:latin typeface="Calibri" panose="020F0502020204030204" pitchFamily="34" charset="0"/>
              <a:ea typeface="Calibri" panose="020F0502020204030204" pitchFamily="34" charset="0"/>
              <a:cs typeface="Calibri" panose="020F0502020204030204" pitchFamily="34" charset="0"/>
            </a:rPr>
            <a:t>The changes apply to </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E5DAE296-3F4F-4F8C-9B19-F80449ED9B68}" type="parTrans" cxnId="{633901BD-8EB0-4BCD-A157-25E01A944CA3}">
      <dgm:prSet/>
      <dgm:spPr/>
      <dgm:t>
        <a:bodyPr/>
        <a:lstStyle/>
        <a:p>
          <a:endParaRPr lang="en-US"/>
        </a:p>
      </dgm:t>
    </dgm:pt>
    <dgm:pt modelId="{545761AC-C884-45E3-9876-EF831A4F15C8}" type="sibTrans" cxnId="{633901BD-8EB0-4BCD-A157-25E01A944CA3}">
      <dgm:prSet/>
      <dgm:spPr/>
      <dgm:t>
        <a:bodyPr/>
        <a:lstStyle/>
        <a:p>
          <a:endParaRPr lang="en-US"/>
        </a:p>
      </dgm:t>
    </dgm:pt>
    <dgm:pt modelId="{94DACEE4-C30C-4B82-A145-C8CCCE7C9B3C}">
      <dgm:prSet custT="1"/>
      <dgm:spPr/>
      <dgm:t>
        <a:bodyPr/>
        <a:lstStyle/>
        <a:p>
          <a:pPr algn="l">
            <a:lnSpc>
              <a:spcPct val="100000"/>
            </a:lnSpc>
          </a:pPr>
          <a:r>
            <a:rPr lang="en-AU" sz="1200" b="1" dirty="0">
              <a:latin typeface="Calibri" panose="020F0502020204030204" pitchFamily="34" charset="0"/>
              <a:ea typeface="Calibri" panose="020F0502020204030204" pitchFamily="34" charset="0"/>
              <a:cs typeface="Calibri" panose="020F0502020204030204" pitchFamily="34" charset="0"/>
            </a:rPr>
            <a:t>-  </a:t>
          </a:r>
          <a:r>
            <a:rPr lang="en-AU" sz="1200" b="1" i="1" dirty="0">
              <a:latin typeface="Calibri" panose="020F0502020204030204" pitchFamily="34" charset="0"/>
              <a:ea typeface="Calibri" panose="020F0502020204030204" pitchFamily="34" charset="0"/>
              <a:cs typeface="Calibri" panose="020F0502020204030204" pitchFamily="34" charset="0"/>
            </a:rPr>
            <a:t>Eligible section 100 medicines supplied by community pharmacies</a:t>
          </a:r>
          <a:r>
            <a:rPr lang="en-AU" sz="1200" i="1" dirty="0">
              <a:latin typeface="Calibri" panose="020F0502020204030204" pitchFamily="34" charset="0"/>
              <a:ea typeface="Calibri" panose="020F0502020204030204" pitchFamily="34" charset="0"/>
              <a:cs typeface="Calibri" panose="020F0502020204030204" pitchFamily="34" charset="0"/>
            </a:rPr>
            <a:t> </a:t>
          </a:r>
          <a:r>
            <a:rPr lang="en-AU" sz="1200" b="0" dirty="0">
              <a:latin typeface="Calibri" panose="020F0502020204030204" pitchFamily="34" charset="0"/>
              <a:ea typeface="Calibri" panose="020F0502020204030204" pitchFamily="34" charset="0"/>
              <a:cs typeface="Calibri" panose="020F0502020204030204" pitchFamily="34" charset="0"/>
            </a:rPr>
            <a:t>except the s100 medicines under the </a:t>
          </a:r>
          <a:r>
            <a:rPr lang="en-GB" sz="1200" b="0" dirty="0">
              <a:latin typeface="Calibri" panose="020F0502020204030204" pitchFamily="34" charset="0"/>
              <a:ea typeface="Calibri" panose="020F0502020204030204" pitchFamily="34" charset="0"/>
              <a:cs typeface="Calibri" panose="020F0502020204030204" pitchFamily="34" charset="0"/>
            </a:rPr>
            <a:t>Efficient Funding of Chemotherapy (EFC) Program  and the Botulinum Toxin Program </a:t>
          </a:r>
          <a:endParaRPr lang="en-US" sz="1200" b="0" dirty="0">
            <a:latin typeface="Calibri" panose="020F0502020204030204" pitchFamily="34" charset="0"/>
            <a:ea typeface="Calibri" panose="020F0502020204030204" pitchFamily="34" charset="0"/>
            <a:cs typeface="Calibri" panose="020F0502020204030204" pitchFamily="34" charset="0"/>
          </a:endParaRPr>
        </a:p>
      </dgm:t>
    </dgm:pt>
    <dgm:pt modelId="{55AE72CA-59B9-4950-BFF0-1C88DAF25951}" type="parTrans" cxnId="{87DC03B4-2BD4-4F32-9222-FA0D502726A9}">
      <dgm:prSet/>
      <dgm:spPr/>
      <dgm:t>
        <a:bodyPr/>
        <a:lstStyle/>
        <a:p>
          <a:endParaRPr lang="en-US"/>
        </a:p>
      </dgm:t>
    </dgm:pt>
    <dgm:pt modelId="{6C8B8F86-724E-4769-B903-DC74F789E972}" type="sibTrans" cxnId="{87DC03B4-2BD4-4F32-9222-FA0D502726A9}">
      <dgm:prSet/>
      <dgm:spPr/>
      <dgm:t>
        <a:bodyPr/>
        <a:lstStyle/>
        <a:p>
          <a:endParaRPr lang="en-US"/>
        </a:p>
      </dgm:t>
    </dgm:pt>
    <dgm:pt modelId="{EED7B110-06DF-4CCA-B28F-F2AAC287794C}">
      <dgm:prSet custT="1"/>
      <dgm:spPr/>
      <dgm:t>
        <a:bodyPr/>
        <a:lstStyle/>
        <a:p>
          <a:pPr algn="l">
            <a:lnSpc>
              <a:spcPct val="100000"/>
            </a:lnSpc>
          </a:pPr>
          <a:r>
            <a:rPr lang="en-AU" sz="1100" dirty="0">
              <a:latin typeface="Calibri" panose="020F0502020204030204" pitchFamily="34" charset="0"/>
              <a:ea typeface="Calibri" panose="020F0502020204030204" pitchFamily="34" charset="0"/>
              <a:cs typeface="Calibri" panose="020F0502020204030204" pitchFamily="34" charset="0"/>
            </a:rPr>
            <a:t>-  </a:t>
          </a:r>
          <a:r>
            <a:rPr lang="en-AU" sz="1200" b="1" dirty="0">
              <a:latin typeface="Calibri" panose="020F0502020204030204" pitchFamily="34" charset="0"/>
              <a:ea typeface="Calibri" panose="020F0502020204030204" pitchFamily="34" charset="0"/>
              <a:cs typeface="Calibri" panose="020F0502020204030204" pitchFamily="34" charset="0"/>
            </a:rPr>
            <a:t>Section 85 PBS medicines supplied by approved community pharmacies, public and private hospitals, </a:t>
          </a:r>
          <a:r>
            <a:rPr lang="en-AU" sz="1200" dirty="0">
              <a:latin typeface="Calibri" panose="020F0502020204030204" pitchFamily="34" charset="0"/>
              <a:ea typeface="Calibri" panose="020F0502020204030204" pitchFamily="34" charset="0"/>
              <a:cs typeface="Calibri" panose="020F0502020204030204" pitchFamily="34" charset="0"/>
            </a:rPr>
            <a:t>and</a:t>
          </a:r>
          <a:endParaRPr lang="en-US" sz="1200" dirty="0">
            <a:latin typeface="Calibri" panose="020F0502020204030204" pitchFamily="34" charset="0"/>
            <a:ea typeface="Calibri" panose="020F0502020204030204" pitchFamily="34" charset="0"/>
            <a:cs typeface="Calibri" panose="020F0502020204030204" pitchFamily="34" charset="0"/>
          </a:endParaRPr>
        </a:p>
      </dgm:t>
    </dgm:pt>
    <dgm:pt modelId="{BBDC04E0-ECD8-49B0-8418-C58F02943041}" type="parTrans" cxnId="{086EB136-2B27-4DC7-87D7-527FEC1B659F}">
      <dgm:prSet/>
      <dgm:spPr/>
      <dgm:t>
        <a:bodyPr/>
        <a:lstStyle/>
        <a:p>
          <a:endParaRPr lang="en-US"/>
        </a:p>
      </dgm:t>
    </dgm:pt>
    <dgm:pt modelId="{F6F37C38-4CDC-46B5-9DA4-C7B398B624BD}" type="sibTrans" cxnId="{086EB136-2B27-4DC7-87D7-527FEC1B659F}">
      <dgm:prSet/>
      <dgm:spPr/>
      <dgm:t>
        <a:bodyPr/>
        <a:lstStyle/>
        <a:p>
          <a:endParaRPr lang="en-US"/>
        </a:p>
      </dgm:t>
    </dgm:pt>
    <dgm:pt modelId="{69F2A53B-26F5-473A-8F3D-BF426159CAC6}" type="pres">
      <dgm:prSet presAssocID="{E00105EE-5552-4609-B537-19E1EFBE423D}" presName="root" presStyleCnt="0">
        <dgm:presLayoutVars>
          <dgm:dir/>
          <dgm:resizeHandles val="exact"/>
        </dgm:presLayoutVars>
      </dgm:prSet>
      <dgm:spPr/>
    </dgm:pt>
    <dgm:pt modelId="{2BE956C4-FBCD-4B12-8F3E-13C083946661}" type="pres">
      <dgm:prSet presAssocID="{E120A5B6-AD31-471F-8066-ED4C7ADC8E3A}" presName="compNode" presStyleCnt="0"/>
      <dgm:spPr/>
    </dgm:pt>
    <dgm:pt modelId="{8607BE0C-6116-4E3C-9B2C-72E6DF877A1A}" type="pres">
      <dgm:prSet presAssocID="{E120A5B6-AD31-471F-8066-ED4C7ADC8E3A}"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Ruble"/>
        </a:ext>
      </dgm:extLst>
    </dgm:pt>
    <dgm:pt modelId="{CEC2A8C9-A1AE-4BD3-A073-0EDC60689BD9}" type="pres">
      <dgm:prSet presAssocID="{E120A5B6-AD31-471F-8066-ED4C7ADC8E3A}" presName="iconSpace" presStyleCnt="0"/>
      <dgm:spPr/>
    </dgm:pt>
    <dgm:pt modelId="{2A531DFA-0435-4774-867A-9BF70D93B92C}" type="pres">
      <dgm:prSet presAssocID="{E120A5B6-AD31-471F-8066-ED4C7ADC8E3A}" presName="parTx" presStyleLbl="revTx" presStyleIdx="0" presStyleCnt="6">
        <dgm:presLayoutVars>
          <dgm:chMax val="0"/>
          <dgm:chPref val="0"/>
        </dgm:presLayoutVars>
      </dgm:prSet>
      <dgm:spPr/>
    </dgm:pt>
    <dgm:pt modelId="{02EB4F8B-4F1F-45D3-A330-50499C2D896C}" type="pres">
      <dgm:prSet presAssocID="{E120A5B6-AD31-471F-8066-ED4C7ADC8E3A}" presName="txSpace" presStyleCnt="0"/>
      <dgm:spPr/>
    </dgm:pt>
    <dgm:pt modelId="{4138D3D0-B428-4D53-8136-9606F4A0FEFD}" type="pres">
      <dgm:prSet presAssocID="{E120A5B6-AD31-471F-8066-ED4C7ADC8E3A}" presName="desTx" presStyleLbl="revTx" presStyleIdx="1" presStyleCnt="6">
        <dgm:presLayoutVars/>
      </dgm:prSet>
      <dgm:spPr/>
    </dgm:pt>
    <dgm:pt modelId="{7B045F50-43BC-4F0D-89EB-2AA159E91816}" type="pres">
      <dgm:prSet presAssocID="{8698C848-4205-4B78-BAAF-D0F0B1E940F3}" presName="sibTrans" presStyleCnt="0"/>
      <dgm:spPr/>
    </dgm:pt>
    <dgm:pt modelId="{52B19A52-7608-4439-B7D5-D281BCA4B4A3}" type="pres">
      <dgm:prSet presAssocID="{C3B36F0F-54D4-42A3-B473-C53C77E1DB45}" presName="compNode" presStyleCnt="0"/>
      <dgm:spPr/>
    </dgm:pt>
    <dgm:pt modelId="{4627220B-EA59-4F37-B197-F6DD5B84DFF2}" type="pres">
      <dgm:prSet presAssocID="{C3B36F0F-54D4-42A3-B473-C53C77E1DB45}"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alculator"/>
        </a:ext>
      </dgm:extLst>
    </dgm:pt>
    <dgm:pt modelId="{E3A036E4-FA3F-46A0-98FF-300FC2BC1480}" type="pres">
      <dgm:prSet presAssocID="{C3B36F0F-54D4-42A3-B473-C53C77E1DB45}" presName="iconSpace" presStyleCnt="0"/>
      <dgm:spPr/>
    </dgm:pt>
    <dgm:pt modelId="{94E2E1D5-3DC3-4FBE-91E7-C5BF0F65D3A6}" type="pres">
      <dgm:prSet presAssocID="{C3B36F0F-54D4-42A3-B473-C53C77E1DB45}" presName="parTx" presStyleLbl="revTx" presStyleIdx="2" presStyleCnt="6">
        <dgm:presLayoutVars>
          <dgm:chMax val="0"/>
          <dgm:chPref val="0"/>
        </dgm:presLayoutVars>
      </dgm:prSet>
      <dgm:spPr/>
    </dgm:pt>
    <dgm:pt modelId="{F847B7F0-287F-4CC5-AED2-E248CFD6BBEC}" type="pres">
      <dgm:prSet presAssocID="{C3B36F0F-54D4-42A3-B473-C53C77E1DB45}" presName="txSpace" presStyleCnt="0"/>
      <dgm:spPr/>
    </dgm:pt>
    <dgm:pt modelId="{B0748195-8724-4083-9D3B-178223F0A877}" type="pres">
      <dgm:prSet presAssocID="{C3B36F0F-54D4-42A3-B473-C53C77E1DB45}" presName="desTx" presStyleLbl="revTx" presStyleIdx="3" presStyleCnt="6">
        <dgm:presLayoutVars/>
      </dgm:prSet>
      <dgm:spPr/>
    </dgm:pt>
    <dgm:pt modelId="{38B8879A-BBCE-4812-BD34-80B7AEB2CB9B}" type="pres">
      <dgm:prSet presAssocID="{2E14AD89-EC35-4EF1-956E-B62E854DAF43}" presName="sibTrans" presStyleCnt="0"/>
      <dgm:spPr/>
    </dgm:pt>
    <dgm:pt modelId="{091A8EBB-956B-462B-9F0F-C6B3597AD930}" type="pres">
      <dgm:prSet presAssocID="{1EB5B89B-6E90-45DE-8764-4D819188A5CE}" presName="compNode" presStyleCnt="0"/>
      <dgm:spPr/>
    </dgm:pt>
    <dgm:pt modelId="{8A60C977-B1AF-482F-B981-E5174BA16A31}" type="pres">
      <dgm:prSet presAssocID="{1EB5B89B-6E90-45DE-8764-4D819188A5CE}"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Medicine"/>
        </a:ext>
      </dgm:extLst>
    </dgm:pt>
    <dgm:pt modelId="{45D2D762-2D71-476C-A277-A55955341310}" type="pres">
      <dgm:prSet presAssocID="{1EB5B89B-6E90-45DE-8764-4D819188A5CE}" presName="iconSpace" presStyleCnt="0"/>
      <dgm:spPr/>
    </dgm:pt>
    <dgm:pt modelId="{C5113044-BBCC-4CF9-8E5E-BBE76E324F26}" type="pres">
      <dgm:prSet presAssocID="{1EB5B89B-6E90-45DE-8764-4D819188A5CE}" presName="parTx" presStyleLbl="revTx" presStyleIdx="4" presStyleCnt="6">
        <dgm:presLayoutVars>
          <dgm:chMax val="0"/>
          <dgm:chPref val="0"/>
        </dgm:presLayoutVars>
      </dgm:prSet>
      <dgm:spPr/>
    </dgm:pt>
    <dgm:pt modelId="{DC394312-2AF7-441E-8E57-A40CA6D54B97}" type="pres">
      <dgm:prSet presAssocID="{1EB5B89B-6E90-45DE-8764-4D819188A5CE}" presName="txSpace" presStyleCnt="0"/>
      <dgm:spPr/>
    </dgm:pt>
    <dgm:pt modelId="{E110BF46-ADE4-4B5E-A738-6C2708A33E59}" type="pres">
      <dgm:prSet presAssocID="{1EB5B89B-6E90-45DE-8764-4D819188A5CE}" presName="desTx" presStyleLbl="revTx" presStyleIdx="5" presStyleCnt="6" custLinFactNeighborX="-4687" custLinFactNeighborY="-52251">
        <dgm:presLayoutVars/>
      </dgm:prSet>
      <dgm:spPr/>
    </dgm:pt>
  </dgm:ptLst>
  <dgm:cxnLst>
    <dgm:cxn modelId="{DD087415-680F-4F5A-B093-62C766DA62B7}" srcId="{E00105EE-5552-4609-B537-19E1EFBE423D}" destId="{E120A5B6-AD31-471F-8066-ED4C7ADC8E3A}" srcOrd="0" destOrd="0" parTransId="{FE100ED7-0714-4085-B236-4E910019BA6D}" sibTransId="{8698C848-4205-4B78-BAAF-D0F0B1E940F3}"/>
    <dgm:cxn modelId="{1066AA35-90E2-45F1-BD34-505A061D09B6}" type="presOf" srcId="{94DACEE4-C30C-4B82-A145-C8CCCE7C9B3C}" destId="{E110BF46-ADE4-4B5E-A738-6C2708A33E59}" srcOrd="0" destOrd="1" presId="urn:microsoft.com/office/officeart/2018/5/layout/CenteredIconLabelDescriptionList"/>
    <dgm:cxn modelId="{086EB136-2B27-4DC7-87D7-527FEC1B659F}" srcId="{1EB5B89B-6E90-45DE-8764-4D819188A5CE}" destId="{EED7B110-06DF-4CCA-B28F-F2AAC287794C}" srcOrd="0" destOrd="0" parTransId="{BBDC04E0-ECD8-49B0-8418-C58F02943041}" sibTransId="{F6F37C38-4CDC-46B5-9DA4-C7B398B624BD}"/>
    <dgm:cxn modelId="{7B32086C-EF5E-4157-8AE3-9CAC3BBFC593}" type="presOf" srcId="{C3B36F0F-54D4-42A3-B473-C53C77E1DB45}" destId="{94E2E1D5-3DC3-4FBE-91E7-C5BF0F65D3A6}" srcOrd="0" destOrd="0" presId="urn:microsoft.com/office/officeart/2018/5/layout/CenteredIconLabelDescriptionList"/>
    <dgm:cxn modelId="{5B83634D-CED1-4651-A57D-C729D0925191}" type="presOf" srcId="{1EB5B89B-6E90-45DE-8764-4D819188A5CE}" destId="{C5113044-BBCC-4CF9-8E5E-BBE76E324F26}" srcOrd="0" destOrd="0" presId="urn:microsoft.com/office/officeart/2018/5/layout/CenteredIconLabelDescriptionList"/>
    <dgm:cxn modelId="{29FBCB94-E1DD-414E-9C0F-244F04F0F4F8}" type="presOf" srcId="{E120A5B6-AD31-471F-8066-ED4C7ADC8E3A}" destId="{2A531DFA-0435-4774-867A-9BF70D93B92C}" srcOrd="0" destOrd="0" presId="urn:microsoft.com/office/officeart/2018/5/layout/CenteredIconLabelDescriptionList"/>
    <dgm:cxn modelId="{87DC03B4-2BD4-4F32-9222-FA0D502726A9}" srcId="{1EB5B89B-6E90-45DE-8764-4D819188A5CE}" destId="{94DACEE4-C30C-4B82-A145-C8CCCE7C9B3C}" srcOrd="1" destOrd="0" parTransId="{55AE72CA-59B9-4950-BFF0-1C88DAF25951}" sibTransId="{6C8B8F86-724E-4769-B903-DC74F789E972}"/>
    <dgm:cxn modelId="{B8A8DFB8-23E5-481E-9C9B-6219870A7854}" type="presOf" srcId="{E00105EE-5552-4609-B537-19E1EFBE423D}" destId="{69F2A53B-26F5-473A-8F3D-BF426159CAC6}" srcOrd="0" destOrd="0" presId="urn:microsoft.com/office/officeart/2018/5/layout/CenteredIconLabelDescriptionList"/>
    <dgm:cxn modelId="{633901BD-8EB0-4BCD-A157-25E01A944CA3}" srcId="{E00105EE-5552-4609-B537-19E1EFBE423D}" destId="{1EB5B89B-6E90-45DE-8764-4D819188A5CE}" srcOrd="2" destOrd="0" parTransId="{E5DAE296-3F4F-4F8C-9B19-F80449ED9B68}" sibTransId="{545761AC-C884-45E3-9876-EF831A4F15C8}"/>
    <dgm:cxn modelId="{B5CD40D1-E8DE-435D-BA00-141640985A98}" type="presOf" srcId="{EED7B110-06DF-4CCA-B28F-F2AAC287794C}" destId="{E110BF46-ADE4-4B5E-A738-6C2708A33E59}" srcOrd="0" destOrd="0" presId="urn:microsoft.com/office/officeart/2018/5/layout/CenteredIconLabelDescriptionList"/>
    <dgm:cxn modelId="{2F421DFA-403A-4218-A389-402347B44C71}" srcId="{E00105EE-5552-4609-B537-19E1EFBE423D}" destId="{C3B36F0F-54D4-42A3-B473-C53C77E1DB45}" srcOrd="1" destOrd="0" parTransId="{F5E9FFB3-B6B9-4FE3-8E25-A942772C40AC}" sibTransId="{2E14AD89-EC35-4EF1-956E-B62E854DAF43}"/>
    <dgm:cxn modelId="{66175007-0CF2-43A2-AC26-D188EED1E55F}" type="presParOf" srcId="{69F2A53B-26F5-473A-8F3D-BF426159CAC6}" destId="{2BE956C4-FBCD-4B12-8F3E-13C083946661}" srcOrd="0" destOrd="0" presId="urn:microsoft.com/office/officeart/2018/5/layout/CenteredIconLabelDescriptionList"/>
    <dgm:cxn modelId="{C786837F-AC34-46BF-9D16-691920A212A7}" type="presParOf" srcId="{2BE956C4-FBCD-4B12-8F3E-13C083946661}" destId="{8607BE0C-6116-4E3C-9B2C-72E6DF877A1A}" srcOrd="0" destOrd="0" presId="urn:microsoft.com/office/officeart/2018/5/layout/CenteredIconLabelDescriptionList"/>
    <dgm:cxn modelId="{9B6103BE-7263-44E2-9F98-740D89EA5F37}" type="presParOf" srcId="{2BE956C4-FBCD-4B12-8F3E-13C083946661}" destId="{CEC2A8C9-A1AE-4BD3-A073-0EDC60689BD9}" srcOrd="1" destOrd="0" presId="urn:microsoft.com/office/officeart/2018/5/layout/CenteredIconLabelDescriptionList"/>
    <dgm:cxn modelId="{49F1A187-B67B-46F0-9C6D-CE5911BD3200}" type="presParOf" srcId="{2BE956C4-FBCD-4B12-8F3E-13C083946661}" destId="{2A531DFA-0435-4774-867A-9BF70D93B92C}" srcOrd="2" destOrd="0" presId="urn:microsoft.com/office/officeart/2018/5/layout/CenteredIconLabelDescriptionList"/>
    <dgm:cxn modelId="{3ADCF798-E196-4C1A-9F02-F314A3D156C1}" type="presParOf" srcId="{2BE956C4-FBCD-4B12-8F3E-13C083946661}" destId="{02EB4F8B-4F1F-45D3-A330-50499C2D896C}" srcOrd="3" destOrd="0" presId="urn:microsoft.com/office/officeart/2018/5/layout/CenteredIconLabelDescriptionList"/>
    <dgm:cxn modelId="{8A0C09E7-BDE6-4614-B349-A9DD29D192CC}" type="presParOf" srcId="{2BE956C4-FBCD-4B12-8F3E-13C083946661}" destId="{4138D3D0-B428-4D53-8136-9606F4A0FEFD}" srcOrd="4" destOrd="0" presId="urn:microsoft.com/office/officeart/2018/5/layout/CenteredIconLabelDescriptionList"/>
    <dgm:cxn modelId="{B8CB9FA9-D018-438F-847A-8670BD2AF915}" type="presParOf" srcId="{69F2A53B-26F5-473A-8F3D-BF426159CAC6}" destId="{7B045F50-43BC-4F0D-89EB-2AA159E91816}" srcOrd="1" destOrd="0" presId="urn:microsoft.com/office/officeart/2018/5/layout/CenteredIconLabelDescriptionList"/>
    <dgm:cxn modelId="{3B3516C8-66C2-43BB-9E37-846CBB7329CA}" type="presParOf" srcId="{69F2A53B-26F5-473A-8F3D-BF426159CAC6}" destId="{52B19A52-7608-4439-B7D5-D281BCA4B4A3}" srcOrd="2" destOrd="0" presId="urn:microsoft.com/office/officeart/2018/5/layout/CenteredIconLabelDescriptionList"/>
    <dgm:cxn modelId="{2FA32369-9C40-48EB-866E-FDAF236AF238}" type="presParOf" srcId="{52B19A52-7608-4439-B7D5-D281BCA4B4A3}" destId="{4627220B-EA59-4F37-B197-F6DD5B84DFF2}" srcOrd="0" destOrd="0" presId="urn:microsoft.com/office/officeart/2018/5/layout/CenteredIconLabelDescriptionList"/>
    <dgm:cxn modelId="{39731269-BB72-4E1B-94F3-0EF45FA8E9DA}" type="presParOf" srcId="{52B19A52-7608-4439-B7D5-D281BCA4B4A3}" destId="{E3A036E4-FA3F-46A0-98FF-300FC2BC1480}" srcOrd="1" destOrd="0" presId="urn:microsoft.com/office/officeart/2018/5/layout/CenteredIconLabelDescriptionList"/>
    <dgm:cxn modelId="{CB6B4149-8226-4EDA-A80B-91F973FB366A}" type="presParOf" srcId="{52B19A52-7608-4439-B7D5-D281BCA4B4A3}" destId="{94E2E1D5-3DC3-4FBE-91E7-C5BF0F65D3A6}" srcOrd="2" destOrd="0" presId="urn:microsoft.com/office/officeart/2018/5/layout/CenteredIconLabelDescriptionList"/>
    <dgm:cxn modelId="{56E094A3-8B9D-41D2-BA57-E53B666142C2}" type="presParOf" srcId="{52B19A52-7608-4439-B7D5-D281BCA4B4A3}" destId="{F847B7F0-287F-4CC5-AED2-E248CFD6BBEC}" srcOrd="3" destOrd="0" presId="urn:microsoft.com/office/officeart/2018/5/layout/CenteredIconLabelDescriptionList"/>
    <dgm:cxn modelId="{B5EB6C4A-5A25-4CD0-84C2-1B8FE3BF72ED}" type="presParOf" srcId="{52B19A52-7608-4439-B7D5-D281BCA4B4A3}" destId="{B0748195-8724-4083-9D3B-178223F0A877}" srcOrd="4" destOrd="0" presId="urn:microsoft.com/office/officeart/2018/5/layout/CenteredIconLabelDescriptionList"/>
    <dgm:cxn modelId="{03202506-7519-4CC3-A8BE-5CA22D1D304C}" type="presParOf" srcId="{69F2A53B-26F5-473A-8F3D-BF426159CAC6}" destId="{38B8879A-BBCE-4812-BD34-80B7AEB2CB9B}" srcOrd="3" destOrd="0" presId="urn:microsoft.com/office/officeart/2018/5/layout/CenteredIconLabelDescriptionList"/>
    <dgm:cxn modelId="{A0E5365F-1E4A-44DA-B8EC-BCF591AF58C8}" type="presParOf" srcId="{69F2A53B-26F5-473A-8F3D-BF426159CAC6}" destId="{091A8EBB-956B-462B-9F0F-C6B3597AD930}" srcOrd="4" destOrd="0" presId="urn:microsoft.com/office/officeart/2018/5/layout/CenteredIconLabelDescriptionList"/>
    <dgm:cxn modelId="{C4753841-85A8-47FC-BE86-2716B8C163C1}" type="presParOf" srcId="{091A8EBB-956B-462B-9F0F-C6B3597AD930}" destId="{8A60C977-B1AF-482F-B981-E5174BA16A31}" srcOrd="0" destOrd="0" presId="urn:microsoft.com/office/officeart/2018/5/layout/CenteredIconLabelDescriptionList"/>
    <dgm:cxn modelId="{870C49B7-3D2C-4EC0-9A00-67C3EE5ABD52}" type="presParOf" srcId="{091A8EBB-956B-462B-9F0F-C6B3597AD930}" destId="{45D2D762-2D71-476C-A277-A55955341310}" srcOrd="1" destOrd="0" presId="urn:microsoft.com/office/officeart/2018/5/layout/CenteredIconLabelDescriptionList"/>
    <dgm:cxn modelId="{CEF7D8C8-CD52-4D91-B242-22A31BB886DC}" type="presParOf" srcId="{091A8EBB-956B-462B-9F0F-C6B3597AD930}" destId="{C5113044-BBCC-4CF9-8E5E-BBE76E324F26}" srcOrd="2" destOrd="0" presId="urn:microsoft.com/office/officeart/2018/5/layout/CenteredIconLabelDescriptionList"/>
    <dgm:cxn modelId="{04054228-BD71-4142-A73F-F601C89D4CD8}" type="presParOf" srcId="{091A8EBB-956B-462B-9F0F-C6B3597AD930}" destId="{DC394312-2AF7-441E-8E57-A40CA6D54B97}" srcOrd="3" destOrd="0" presId="urn:microsoft.com/office/officeart/2018/5/layout/CenteredIconLabelDescriptionList"/>
    <dgm:cxn modelId="{A6EA4EF8-6434-4E53-A539-108B8C00DBCA}" type="presParOf" srcId="{091A8EBB-956B-462B-9F0F-C6B3597AD930}" destId="{E110BF46-ADE4-4B5E-A738-6C2708A33E59}"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A73802-B79C-4EEA-BDC6-C05513B54FA5}"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6EE2A039-E2D5-4E13-A526-FCB7421D176A}">
      <dgm:prSet/>
      <dgm:spPr/>
      <dgm:t>
        <a:bodyPr/>
        <a:lstStyle/>
        <a:p>
          <a:r>
            <a:rPr lang="en-AU" b="1" dirty="0">
              <a:latin typeface="Calibri" panose="020F0502020204030204" pitchFamily="34" charset="0"/>
              <a:ea typeface="Calibri" panose="020F0502020204030204" pitchFamily="34" charset="0"/>
              <a:cs typeface="Calibri" panose="020F0502020204030204" pitchFamily="34" charset="0"/>
            </a:rPr>
            <a:t>Out of scope</a:t>
          </a:r>
          <a:r>
            <a:rPr lang="en-AU" dirty="0">
              <a:latin typeface="Calibri" panose="020F0502020204030204" pitchFamily="34" charset="0"/>
              <a:ea typeface="Calibri" panose="020F0502020204030204" pitchFamily="34" charset="0"/>
              <a:cs typeface="Calibri" panose="020F0502020204030204" pitchFamily="34" charset="0"/>
            </a:rPr>
            <a:t>: section 100 medicines supplied through section 94 approved hospitals or section 92 approved medical practitioners continue under existing arrangements</a:t>
          </a:r>
          <a:r>
            <a:rPr lang="en-AU" dirty="0"/>
            <a:t>.</a:t>
          </a:r>
          <a:endParaRPr lang="en-US" dirty="0"/>
        </a:p>
      </dgm:t>
    </dgm:pt>
    <dgm:pt modelId="{824C2C04-C169-44FC-8ADF-A5D35B2B3111}" type="parTrans" cxnId="{E8F6A849-DD4E-4394-B033-0312C5AFE5F0}">
      <dgm:prSet/>
      <dgm:spPr/>
      <dgm:t>
        <a:bodyPr/>
        <a:lstStyle/>
        <a:p>
          <a:endParaRPr lang="en-US"/>
        </a:p>
      </dgm:t>
    </dgm:pt>
    <dgm:pt modelId="{94660ED5-4144-4A5E-83FE-75AC12A01201}" type="sibTrans" cxnId="{E8F6A849-DD4E-4394-B033-0312C5AFE5F0}">
      <dgm:prSet/>
      <dgm:spPr/>
      <dgm:t>
        <a:bodyPr/>
        <a:lstStyle/>
        <a:p>
          <a:endParaRPr lang="en-US"/>
        </a:p>
      </dgm:t>
    </dgm:pt>
    <dgm:pt modelId="{0F456D11-5F7E-4286-AA5B-493712F5C6AB}">
      <dgm:prSet/>
      <dgm:spPr/>
      <dgm:t>
        <a:bodyPr/>
        <a:lstStyle/>
        <a:p>
          <a:r>
            <a:rPr lang="en-AU" b="1" dirty="0">
              <a:latin typeface="Calibri" panose="020F0502020204030204" pitchFamily="34" charset="0"/>
              <a:ea typeface="Calibri" panose="020F0502020204030204" pitchFamily="34" charset="0"/>
              <a:cs typeface="Calibri" panose="020F0502020204030204" pitchFamily="34" charset="0"/>
            </a:rPr>
            <a:t>No change to</a:t>
          </a:r>
          <a:r>
            <a:rPr lang="en-AU" dirty="0">
              <a:latin typeface="Calibri" panose="020F0502020204030204" pitchFamily="34" charset="0"/>
              <a:ea typeface="Calibri" panose="020F0502020204030204" pitchFamily="34" charset="0"/>
              <a:cs typeface="Calibri" panose="020F0502020204030204" pitchFamily="34" charset="0"/>
            </a:rPr>
            <a:t>: PBS patient co-payments, prescribing arrangements, or the PBS listings because of the WMU changes.</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FE9B9414-706A-45F7-B9B3-D16E440B0C61}" type="parTrans" cxnId="{900EC734-FB92-479B-9BBB-BD72E5F67269}">
      <dgm:prSet/>
      <dgm:spPr/>
      <dgm:t>
        <a:bodyPr/>
        <a:lstStyle/>
        <a:p>
          <a:endParaRPr lang="en-US"/>
        </a:p>
      </dgm:t>
    </dgm:pt>
    <dgm:pt modelId="{79298F5C-F07A-4E8D-A92B-EA3348F5604D}" type="sibTrans" cxnId="{900EC734-FB92-479B-9BBB-BD72E5F67269}">
      <dgm:prSet/>
      <dgm:spPr/>
      <dgm:t>
        <a:bodyPr/>
        <a:lstStyle/>
        <a:p>
          <a:endParaRPr lang="en-US"/>
        </a:p>
      </dgm:t>
    </dgm:pt>
    <dgm:pt modelId="{08D74259-8705-40F3-8305-D97FCF1F1F93}">
      <dgm:prSet/>
      <dgm:spPr/>
      <dgm:t>
        <a:bodyPr/>
        <a:lstStyle/>
        <a:p>
          <a:r>
            <a:rPr lang="en-AU" b="1" dirty="0">
              <a:latin typeface="Calibri" panose="020F0502020204030204" pitchFamily="34" charset="0"/>
              <a:ea typeface="Calibri" panose="020F0502020204030204" pitchFamily="34" charset="0"/>
              <a:cs typeface="Calibri" panose="020F0502020204030204" pitchFamily="34" charset="0"/>
            </a:rPr>
            <a:t>CSO</a:t>
          </a:r>
          <a:r>
            <a:rPr lang="en-AU" dirty="0">
              <a:latin typeface="Calibri" panose="020F0502020204030204" pitchFamily="34" charset="0"/>
              <a:ea typeface="Calibri" panose="020F0502020204030204" pitchFamily="34" charset="0"/>
              <a:cs typeface="Calibri" panose="020F0502020204030204" pitchFamily="34" charset="0"/>
            </a:rPr>
            <a:t>: Community Service Obligation arrangements continue to support timely and reliable access to PBS medicines through community pharmacies (including rural/remote areas).</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FDDA9275-D3DA-4ADD-8E63-719073B371AE}" type="parTrans" cxnId="{45F14A98-735F-45B4-91CB-A11D0FDC3EB6}">
      <dgm:prSet/>
      <dgm:spPr/>
      <dgm:t>
        <a:bodyPr/>
        <a:lstStyle/>
        <a:p>
          <a:endParaRPr lang="en-US"/>
        </a:p>
      </dgm:t>
    </dgm:pt>
    <dgm:pt modelId="{C0D612D9-6D56-4D65-B924-863CF5831A54}" type="sibTrans" cxnId="{45F14A98-735F-45B4-91CB-A11D0FDC3EB6}">
      <dgm:prSet/>
      <dgm:spPr/>
      <dgm:t>
        <a:bodyPr/>
        <a:lstStyle/>
        <a:p>
          <a:endParaRPr lang="en-US"/>
        </a:p>
      </dgm:t>
    </dgm:pt>
    <dgm:pt modelId="{95D6FCBD-DE61-49A6-8BCE-174E65F24006}">
      <dgm:prSet/>
      <dgm:spPr/>
      <dgm:t>
        <a:bodyPr/>
        <a:lstStyle/>
        <a:p>
          <a:r>
            <a:rPr lang="en-AU" b="1" dirty="0">
              <a:latin typeface="Calibri" panose="020F0502020204030204" pitchFamily="34" charset="0"/>
              <a:ea typeface="Calibri" panose="020F0502020204030204" pitchFamily="34" charset="0"/>
              <a:cs typeface="Calibri" panose="020F0502020204030204" pitchFamily="34" charset="0"/>
            </a:rPr>
            <a:t>Indexation</a:t>
          </a:r>
          <a:r>
            <a:rPr lang="en-AU" dirty="0">
              <a:latin typeface="Calibri" panose="020F0502020204030204" pitchFamily="34" charset="0"/>
              <a:ea typeface="Calibri" panose="020F0502020204030204" pitchFamily="34" charset="0"/>
              <a:cs typeface="Calibri" panose="020F0502020204030204" pitchFamily="34" charset="0"/>
            </a:rPr>
            <a:t>: revised WMU amounts/rates under the 1PWA are not indexed during the term of the 1PWA (to 31 December 2029).</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83E0B12E-15D8-4E88-8913-24DD4CB4E139}" type="parTrans" cxnId="{1B99A370-FCCC-4DBE-A616-F4E8539E4B5D}">
      <dgm:prSet/>
      <dgm:spPr/>
      <dgm:t>
        <a:bodyPr/>
        <a:lstStyle/>
        <a:p>
          <a:endParaRPr lang="en-US"/>
        </a:p>
      </dgm:t>
    </dgm:pt>
    <dgm:pt modelId="{CAACEB77-85EB-4725-857A-AC33E052A61C}" type="sibTrans" cxnId="{1B99A370-FCCC-4DBE-A616-F4E8539E4B5D}">
      <dgm:prSet/>
      <dgm:spPr/>
      <dgm:t>
        <a:bodyPr/>
        <a:lstStyle/>
        <a:p>
          <a:endParaRPr lang="en-US"/>
        </a:p>
      </dgm:t>
    </dgm:pt>
    <dgm:pt modelId="{AF46A930-0279-4B75-945F-6740173D83F6}" type="pres">
      <dgm:prSet presAssocID="{C2A73802-B79C-4EEA-BDC6-C05513B54FA5}" presName="vert0" presStyleCnt="0">
        <dgm:presLayoutVars>
          <dgm:dir/>
          <dgm:animOne val="branch"/>
          <dgm:animLvl val="lvl"/>
        </dgm:presLayoutVars>
      </dgm:prSet>
      <dgm:spPr/>
    </dgm:pt>
    <dgm:pt modelId="{E889FA30-AD48-4888-A69B-BCDF7DB103FE}" type="pres">
      <dgm:prSet presAssocID="{6EE2A039-E2D5-4E13-A526-FCB7421D176A}" presName="thickLine" presStyleLbl="alignNode1" presStyleIdx="0" presStyleCnt="4"/>
      <dgm:spPr/>
    </dgm:pt>
    <dgm:pt modelId="{B2BB9975-ED2C-4A3D-9300-CFD4D91AFA2F}" type="pres">
      <dgm:prSet presAssocID="{6EE2A039-E2D5-4E13-A526-FCB7421D176A}" presName="horz1" presStyleCnt="0"/>
      <dgm:spPr/>
    </dgm:pt>
    <dgm:pt modelId="{E2BD5B03-0752-460A-8F5D-98D7B4D60F24}" type="pres">
      <dgm:prSet presAssocID="{6EE2A039-E2D5-4E13-A526-FCB7421D176A}" presName="tx1" presStyleLbl="revTx" presStyleIdx="0" presStyleCnt="4"/>
      <dgm:spPr/>
    </dgm:pt>
    <dgm:pt modelId="{29BC9BC1-4B09-43AC-99CF-3F8F152FDD8D}" type="pres">
      <dgm:prSet presAssocID="{6EE2A039-E2D5-4E13-A526-FCB7421D176A}" presName="vert1" presStyleCnt="0"/>
      <dgm:spPr/>
    </dgm:pt>
    <dgm:pt modelId="{82DFB33D-426B-4397-8DF5-E6B2137D2074}" type="pres">
      <dgm:prSet presAssocID="{0F456D11-5F7E-4286-AA5B-493712F5C6AB}" presName="thickLine" presStyleLbl="alignNode1" presStyleIdx="1" presStyleCnt="4"/>
      <dgm:spPr/>
    </dgm:pt>
    <dgm:pt modelId="{52DA22E1-80BD-4D05-B2D8-915BE18A1C51}" type="pres">
      <dgm:prSet presAssocID="{0F456D11-5F7E-4286-AA5B-493712F5C6AB}" presName="horz1" presStyleCnt="0"/>
      <dgm:spPr/>
    </dgm:pt>
    <dgm:pt modelId="{DBC23A17-EF30-4FA9-A413-7239C72ADD28}" type="pres">
      <dgm:prSet presAssocID="{0F456D11-5F7E-4286-AA5B-493712F5C6AB}" presName="tx1" presStyleLbl="revTx" presStyleIdx="1" presStyleCnt="4"/>
      <dgm:spPr/>
    </dgm:pt>
    <dgm:pt modelId="{D9775E22-1291-4F38-8C4A-31772006277A}" type="pres">
      <dgm:prSet presAssocID="{0F456D11-5F7E-4286-AA5B-493712F5C6AB}" presName="vert1" presStyleCnt="0"/>
      <dgm:spPr/>
    </dgm:pt>
    <dgm:pt modelId="{C7BB02A7-7802-421D-A0CC-592593BE8A47}" type="pres">
      <dgm:prSet presAssocID="{08D74259-8705-40F3-8305-D97FCF1F1F93}" presName="thickLine" presStyleLbl="alignNode1" presStyleIdx="2" presStyleCnt="4"/>
      <dgm:spPr/>
    </dgm:pt>
    <dgm:pt modelId="{F19123DE-6D0A-47CE-B7DA-98A7765B76E3}" type="pres">
      <dgm:prSet presAssocID="{08D74259-8705-40F3-8305-D97FCF1F1F93}" presName="horz1" presStyleCnt="0"/>
      <dgm:spPr/>
    </dgm:pt>
    <dgm:pt modelId="{D72F18F5-5112-49AE-95DA-9F3ADB2FB0AC}" type="pres">
      <dgm:prSet presAssocID="{08D74259-8705-40F3-8305-D97FCF1F1F93}" presName="tx1" presStyleLbl="revTx" presStyleIdx="2" presStyleCnt="4"/>
      <dgm:spPr/>
    </dgm:pt>
    <dgm:pt modelId="{0742B7D3-60DF-48D9-AD6B-8D6C15AD75C3}" type="pres">
      <dgm:prSet presAssocID="{08D74259-8705-40F3-8305-D97FCF1F1F93}" presName="vert1" presStyleCnt="0"/>
      <dgm:spPr/>
    </dgm:pt>
    <dgm:pt modelId="{52BE788C-56D7-4E36-810F-638DA92CD95F}" type="pres">
      <dgm:prSet presAssocID="{95D6FCBD-DE61-49A6-8BCE-174E65F24006}" presName="thickLine" presStyleLbl="alignNode1" presStyleIdx="3" presStyleCnt="4"/>
      <dgm:spPr/>
    </dgm:pt>
    <dgm:pt modelId="{49DE5C62-B2CF-4EF6-812B-B15ACF643FAD}" type="pres">
      <dgm:prSet presAssocID="{95D6FCBD-DE61-49A6-8BCE-174E65F24006}" presName="horz1" presStyleCnt="0"/>
      <dgm:spPr/>
    </dgm:pt>
    <dgm:pt modelId="{AE73C7AA-61A9-4ABE-8AAC-746604C6029D}" type="pres">
      <dgm:prSet presAssocID="{95D6FCBD-DE61-49A6-8BCE-174E65F24006}" presName="tx1" presStyleLbl="revTx" presStyleIdx="3" presStyleCnt="4"/>
      <dgm:spPr/>
    </dgm:pt>
    <dgm:pt modelId="{1003483B-C40C-4E6C-A4E0-1A3B35AA5BE6}" type="pres">
      <dgm:prSet presAssocID="{95D6FCBD-DE61-49A6-8BCE-174E65F24006}" presName="vert1" presStyleCnt="0"/>
      <dgm:spPr/>
    </dgm:pt>
  </dgm:ptLst>
  <dgm:cxnLst>
    <dgm:cxn modelId="{900EC734-FB92-479B-9BBB-BD72E5F67269}" srcId="{C2A73802-B79C-4EEA-BDC6-C05513B54FA5}" destId="{0F456D11-5F7E-4286-AA5B-493712F5C6AB}" srcOrd="1" destOrd="0" parTransId="{FE9B9414-706A-45F7-B9B3-D16E440B0C61}" sibTransId="{79298F5C-F07A-4E8D-A92B-EA3348F5604D}"/>
    <dgm:cxn modelId="{82EA8166-B21F-4EDF-8019-48D81ACEFE29}" type="presOf" srcId="{08D74259-8705-40F3-8305-D97FCF1F1F93}" destId="{D72F18F5-5112-49AE-95DA-9F3ADB2FB0AC}" srcOrd="0" destOrd="0" presId="urn:microsoft.com/office/officeart/2008/layout/LinedList"/>
    <dgm:cxn modelId="{E8F6A849-DD4E-4394-B033-0312C5AFE5F0}" srcId="{C2A73802-B79C-4EEA-BDC6-C05513B54FA5}" destId="{6EE2A039-E2D5-4E13-A526-FCB7421D176A}" srcOrd="0" destOrd="0" parTransId="{824C2C04-C169-44FC-8ADF-A5D35B2B3111}" sibTransId="{94660ED5-4144-4A5E-83FE-75AC12A01201}"/>
    <dgm:cxn modelId="{7343F96D-64E1-492A-9E82-F453DC2082E3}" type="presOf" srcId="{6EE2A039-E2D5-4E13-A526-FCB7421D176A}" destId="{E2BD5B03-0752-460A-8F5D-98D7B4D60F24}" srcOrd="0" destOrd="0" presId="urn:microsoft.com/office/officeart/2008/layout/LinedList"/>
    <dgm:cxn modelId="{1B99A370-FCCC-4DBE-A616-F4E8539E4B5D}" srcId="{C2A73802-B79C-4EEA-BDC6-C05513B54FA5}" destId="{95D6FCBD-DE61-49A6-8BCE-174E65F24006}" srcOrd="3" destOrd="0" parTransId="{83E0B12E-15D8-4E88-8913-24DD4CB4E139}" sibTransId="{CAACEB77-85EB-4725-857A-AC33E052A61C}"/>
    <dgm:cxn modelId="{43B75357-2994-4E99-B7B2-16B7AFC7481D}" type="presOf" srcId="{C2A73802-B79C-4EEA-BDC6-C05513B54FA5}" destId="{AF46A930-0279-4B75-945F-6740173D83F6}" srcOrd="0" destOrd="0" presId="urn:microsoft.com/office/officeart/2008/layout/LinedList"/>
    <dgm:cxn modelId="{45F14A98-735F-45B4-91CB-A11D0FDC3EB6}" srcId="{C2A73802-B79C-4EEA-BDC6-C05513B54FA5}" destId="{08D74259-8705-40F3-8305-D97FCF1F1F93}" srcOrd="2" destOrd="0" parTransId="{FDDA9275-D3DA-4ADD-8E63-719073B371AE}" sibTransId="{C0D612D9-6D56-4D65-B924-863CF5831A54}"/>
    <dgm:cxn modelId="{369F8AA3-BE7C-44BD-9AD5-8B50CEE3D786}" type="presOf" srcId="{95D6FCBD-DE61-49A6-8BCE-174E65F24006}" destId="{AE73C7AA-61A9-4ABE-8AAC-746604C6029D}" srcOrd="0" destOrd="0" presId="urn:microsoft.com/office/officeart/2008/layout/LinedList"/>
    <dgm:cxn modelId="{81C78EAB-FCF6-4181-9C29-1BAFC1C8DCB7}" type="presOf" srcId="{0F456D11-5F7E-4286-AA5B-493712F5C6AB}" destId="{DBC23A17-EF30-4FA9-A413-7239C72ADD28}" srcOrd="0" destOrd="0" presId="urn:microsoft.com/office/officeart/2008/layout/LinedList"/>
    <dgm:cxn modelId="{24036556-2E98-4D80-BC2E-D65A7264E9BE}" type="presParOf" srcId="{AF46A930-0279-4B75-945F-6740173D83F6}" destId="{E889FA30-AD48-4888-A69B-BCDF7DB103FE}" srcOrd="0" destOrd="0" presId="urn:microsoft.com/office/officeart/2008/layout/LinedList"/>
    <dgm:cxn modelId="{601A2D0F-6198-4AD8-BCC3-A5CDA643A7D7}" type="presParOf" srcId="{AF46A930-0279-4B75-945F-6740173D83F6}" destId="{B2BB9975-ED2C-4A3D-9300-CFD4D91AFA2F}" srcOrd="1" destOrd="0" presId="urn:microsoft.com/office/officeart/2008/layout/LinedList"/>
    <dgm:cxn modelId="{B02440A5-327F-442D-885E-BEDCD39F97E0}" type="presParOf" srcId="{B2BB9975-ED2C-4A3D-9300-CFD4D91AFA2F}" destId="{E2BD5B03-0752-460A-8F5D-98D7B4D60F24}" srcOrd="0" destOrd="0" presId="urn:microsoft.com/office/officeart/2008/layout/LinedList"/>
    <dgm:cxn modelId="{DC8ACFD9-3A0B-4F89-A189-BDE04C01DFA9}" type="presParOf" srcId="{B2BB9975-ED2C-4A3D-9300-CFD4D91AFA2F}" destId="{29BC9BC1-4B09-43AC-99CF-3F8F152FDD8D}" srcOrd="1" destOrd="0" presId="urn:microsoft.com/office/officeart/2008/layout/LinedList"/>
    <dgm:cxn modelId="{565B6FEE-561C-42E2-B478-7ABC04710512}" type="presParOf" srcId="{AF46A930-0279-4B75-945F-6740173D83F6}" destId="{82DFB33D-426B-4397-8DF5-E6B2137D2074}" srcOrd="2" destOrd="0" presId="urn:microsoft.com/office/officeart/2008/layout/LinedList"/>
    <dgm:cxn modelId="{5AEEA989-0C82-4963-A1E2-6AB2FC1E1C0C}" type="presParOf" srcId="{AF46A930-0279-4B75-945F-6740173D83F6}" destId="{52DA22E1-80BD-4D05-B2D8-915BE18A1C51}" srcOrd="3" destOrd="0" presId="urn:microsoft.com/office/officeart/2008/layout/LinedList"/>
    <dgm:cxn modelId="{49F7C454-4523-4A41-8758-BA30DEA6F07C}" type="presParOf" srcId="{52DA22E1-80BD-4D05-B2D8-915BE18A1C51}" destId="{DBC23A17-EF30-4FA9-A413-7239C72ADD28}" srcOrd="0" destOrd="0" presId="urn:microsoft.com/office/officeart/2008/layout/LinedList"/>
    <dgm:cxn modelId="{77413E1E-E682-432D-8DE2-CA6C27C1A6D6}" type="presParOf" srcId="{52DA22E1-80BD-4D05-B2D8-915BE18A1C51}" destId="{D9775E22-1291-4F38-8C4A-31772006277A}" srcOrd="1" destOrd="0" presId="urn:microsoft.com/office/officeart/2008/layout/LinedList"/>
    <dgm:cxn modelId="{70FFABC7-027C-478B-8039-0765036E8CD7}" type="presParOf" srcId="{AF46A930-0279-4B75-945F-6740173D83F6}" destId="{C7BB02A7-7802-421D-A0CC-592593BE8A47}" srcOrd="4" destOrd="0" presId="urn:microsoft.com/office/officeart/2008/layout/LinedList"/>
    <dgm:cxn modelId="{F3B3B542-AC22-42F5-B69C-D90C4C87C325}" type="presParOf" srcId="{AF46A930-0279-4B75-945F-6740173D83F6}" destId="{F19123DE-6D0A-47CE-B7DA-98A7765B76E3}" srcOrd="5" destOrd="0" presId="urn:microsoft.com/office/officeart/2008/layout/LinedList"/>
    <dgm:cxn modelId="{2D86B87D-1A2B-4F06-BFB3-41B0205D0926}" type="presParOf" srcId="{F19123DE-6D0A-47CE-B7DA-98A7765B76E3}" destId="{D72F18F5-5112-49AE-95DA-9F3ADB2FB0AC}" srcOrd="0" destOrd="0" presId="urn:microsoft.com/office/officeart/2008/layout/LinedList"/>
    <dgm:cxn modelId="{3977AFDC-FF8C-4F25-A80F-384C56785668}" type="presParOf" srcId="{F19123DE-6D0A-47CE-B7DA-98A7765B76E3}" destId="{0742B7D3-60DF-48D9-AD6B-8D6C15AD75C3}" srcOrd="1" destOrd="0" presId="urn:microsoft.com/office/officeart/2008/layout/LinedList"/>
    <dgm:cxn modelId="{386D5A1F-48A4-4B21-A43D-D9C532E8AC7D}" type="presParOf" srcId="{AF46A930-0279-4B75-945F-6740173D83F6}" destId="{52BE788C-56D7-4E36-810F-638DA92CD95F}" srcOrd="6" destOrd="0" presId="urn:microsoft.com/office/officeart/2008/layout/LinedList"/>
    <dgm:cxn modelId="{601CE64B-274B-4355-92C1-1374DDD236DF}" type="presParOf" srcId="{AF46A930-0279-4B75-945F-6740173D83F6}" destId="{49DE5C62-B2CF-4EF6-812B-B15ACF643FAD}" srcOrd="7" destOrd="0" presId="urn:microsoft.com/office/officeart/2008/layout/LinedList"/>
    <dgm:cxn modelId="{C4AC0A07-A29B-4D7D-A7AC-CED732B4A9D1}" type="presParOf" srcId="{49DE5C62-B2CF-4EF6-812B-B15ACF643FAD}" destId="{AE73C7AA-61A9-4ABE-8AAC-746604C6029D}" srcOrd="0" destOrd="0" presId="urn:microsoft.com/office/officeart/2008/layout/LinedList"/>
    <dgm:cxn modelId="{F7DECCF2-8F08-494B-9E7A-CE8DCBA6FCA3}" type="presParOf" srcId="{49DE5C62-B2CF-4EF6-812B-B15ACF643FAD}" destId="{1003483B-C40C-4E6C-A4E0-1A3B35AA5BE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07BE0C-6116-4E3C-9B2C-72E6DF877A1A}">
      <dsp:nvSpPr>
        <dsp:cNvPr id="0" name=""/>
        <dsp:cNvSpPr/>
      </dsp:nvSpPr>
      <dsp:spPr>
        <a:xfrm>
          <a:off x="1020487" y="341825"/>
          <a:ext cx="1098562" cy="109856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531DFA-0435-4774-867A-9BF70D93B92C}">
      <dsp:nvSpPr>
        <dsp:cNvPr id="0" name=""/>
        <dsp:cNvSpPr/>
      </dsp:nvSpPr>
      <dsp:spPr>
        <a:xfrm>
          <a:off x="393" y="1613605"/>
          <a:ext cx="3138750" cy="10884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AU" sz="1400" b="1" kern="1200" dirty="0">
              <a:latin typeface="Calibri" panose="020F0502020204030204" pitchFamily="34" charset="0"/>
              <a:ea typeface="Calibri" panose="020F0502020204030204" pitchFamily="34" charset="0"/>
              <a:cs typeface="Calibri" panose="020F0502020204030204" pitchFamily="34" charset="0"/>
            </a:rPr>
            <a:t>Wholesale mark-up (WMU) structure changes</a:t>
          </a:r>
          <a:r>
            <a:rPr lang="en-AU" sz="1400" kern="1200" dirty="0">
              <a:latin typeface="Calibri" panose="020F0502020204030204" pitchFamily="34" charset="0"/>
              <a:ea typeface="Calibri" panose="020F0502020204030204" pitchFamily="34" charset="0"/>
              <a:cs typeface="Calibri" panose="020F0502020204030204" pitchFamily="34" charset="0"/>
            </a:rPr>
            <a:t>: new tiered rates based on Ex-Manufacturer Price (per dispense).</a:t>
          </a:r>
          <a:endParaRPr lang="en-US" sz="1400" kern="1200" dirty="0">
            <a:latin typeface="Calibri" panose="020F0502020204030204" pitchFamily="34" charset="0"/>
            <a:ea typeface="Calibri" panose="020F0502020204030204" pitchFamily="34" charset="0"/>
            <a:cs typeface="Calibri" panose="020F0502020204030204" pitchFamily="34" charset="0"/>
          </a:endParaRPr>
        </a:p>
      </dsp:txBody>
      <dsp:txXfrm>
        <a:off x="393" y="1613605"/>
        <a:ext cx="3138750" cy="1088437"/>
      </dsp:txXfrm>
    </dsp:sp>
    <dsp:sp modelId="{4138D3D0-B428-4D53-8136-9606F4A0FEFD}">
      <dsp:nvSpPr>
        <dsp:cNvPr id="0" name=""/>
        <dsp:cNvSpPr/>
      </dsp:nvSpPr>
      <dsp:spPr>
        <a:xfrm>
          <a:off x="393" y="2782609"/>
          <a:ext cx="3138750" cy="1587521"/>
        </a:xfrm>
        <a:prstGeom prst="rect">
          <a:avLst/>
        </a:prstGeom>
        <a:noFill/>
        <a:ln>
          <a:noFill/>
        </a:ln>
        <a:effectLst/>
      </dsp:spPr>
      <dsp:style>
        <a:lnRef idx="0">
          <a:scrgbClr r="0" g="0" b="0"/>
        </a:lnRef>
        <a:fillRef idx="0">
          <a:scrgbClr r="0" g="0" b="0"/>
        </a:fillRef>
        <a:effectRef idx="0">
          <a:scrgbClr r="0" g="0" b="0"/>
        </a:effectRef>
        <a:fontRef idx="minor"/>
      </dsp:style>
    </dsp:sp>
    <dsp:sp modelId="{4627220B-EA59-4F37-B197-F6DD5B84DFF2}">
      <dsp:nvSpPr>
        <dsp:cNvPr id="0" name=""/>
        <dsp:cNvSpPr/>
      </dsp:nvSpPr>
      <dsp:spPr>
        <a:xfrm>
          <a:off x="4708518" y="341825"/>
          <a:ext cx="1098562" cy="109856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E2E1D5-3DC3-4FBE-91E7-C5BF0F65D3A6}">
      <dsp:nvSpPr>
        <dsp:cNvPr id="0" name=""/>
        <dsp:cNvSpPr/>
      </dsp:nvSpPr>
      <dsp:spPr>
        <a:xfrm>
          <a:off x="3688425" y="1613605"/>
          <a:ext cx="3138750" cy="10884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AU" sz="1400" b="1" kern="1200" dirty="0">
              <a:latin typeface="Calibri" panose="020F0502020204030204" pitchFamily="34" charset="0"/>
              <a:ea typeface="Calibri" panose="020F0502020204030204" pitchFamily="34" charset="0"/>
              <a:cs typeface="Calibri" panose="020F0502020204030204" pitchFamily="34" charset="0"/>
            </a:rPr>
            <a:t>WMU calculation method changes:</a:t>
          </a:r>
          <a:r>
            <a:rPr lang="en-AU" sz="1400" kern="1200" dirty="0">
              <a:latin typeface="Calibri" panose="020F0502020204030204" pitchFamily="34" charset="0"/>
              <a:ea typeface="Calibri" panose="020F0502020204030204" pitchFamily="34" charset="0"/>
              <a:cs typeface="Calibri" panose="020F0502020204030204" pitchFamily="34" charset="0"/>
            </a:rPr>
            <a:t> calculated using the </a:t>
          </a:r>
          <a:r>
            <a:rPr lang="en-AU" sz="1400" b="1" kern="1200" dirty="0">
              <a:latin typeface="Calibri" panose="020F0502020204030204" pitchFamily="34" charset="0"/>
              <a:ea typeface="Calibri" panose="020F0502020204030204" pitchFamily="34" charset="0"/>
              <a:cs typeface="Calibri" panose="020F0502020204030204" pitchFamily="34" charset="0"/>
            </a:rPr>
            <a:t>Ex-Manufacturer Price for the pack quantity dispensed</a:t>
          </a:r>
          <a:r>
            <a:rPr lang="en-AU" sz="1400" kern="1200" dirty="0">
              <a:latin typeface="Calibri" panose="020F0502020204030204" pitchFamily="34" charset="0"/>
              <a:ea typeface="Calibri" panose="020F0502020204030204" pitchFamily="34" charset="0"/>
              <a:cs typeface="Calibri" panose="020F0502020204030204" pitchFamily="34" charset="0"/>
            </a:rPr>
            <a:t> (moving away from the current Relevant Quantity method).</a:t>
          </a:r>
          <a:endParaRPr lang="en-US" sz="1400" kern="1200" dirty="0">
            <a:latin typeface="Calibri" panose="020F0502020204030204" pitchFamily="34" charset="0"/>
            <a:ea typeface="Calibri" panose="020F0502020204030204" pitchFamily="34" charset="0"/>
            <a:cs typeface="Calibri" panose="020F0502020204030204" pitchFamily="34" charset="0"/>
          </a:endParaRPr>
        </a:p>
      </dsp:txBody>
      <dsp:txXfrm>
        <a:off x="3688425" y="1613605"/>
        <a:ext cx="3138750" cy="1088437"/>
      </dsp:txXfrm>
    </dsp:sp>
    <dsp:sp modelId="{B0748195-8724-4083-9D3B-178223F0A877}">
      <dsp:nvSpPr>
        <dsp:cNvPr id="0" name=""/>
        <dsp:cNvSpPr/>
      </dsp:nvSpPr>
      <dsp:spPr>
        <a:xfrm>
          <a:off x="3688425" y="2782609"/>
          <a:ext cx="3138750" cy="1587521"/>
        </a:xfrm>
        <a:prstGeom prst="rect">
          <a:avLst/>
        </a:prstGeom>
        <a:noFill/>
        <a:ln>
          <a:noFill/>
        </a:ln>
        <a:effectLst/>
      </dsp:spPr>
      <dsp:style>
        <a:lnRef idx="0">
          <a:scrgbClr r="0" g="0" b="0"/>
        </a:lnRef>
        <a:fillRef idx="0">
          <a:scrgbClr r="0" g="0" b="0"/>
        </a:fillRef>
        <a:effectRef idx="0">
          <a:scrgbClr r="0" g="0" b="0"/>
        </a:effectRef>
        <a:fontRef idx="minor"/>
      </dsp:style>
    </dsp:sp>
    <dsp:sp modelId="{8A60C977-B1AF-482F-B981-E5174BA16A31}">
      <dsp:nvSpPr>
        <dsp:cNvPr id="0" name=""/>
        <dsp:cNvSpPr/>
      </dsp:nvSpPr>
      <dsp:spPr>
        <a:xfrm>
          <a:off x="8396550" y="341825"/>
          <a:ext cx="1098562" cy="109856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113044-BBCC-4CF9-8E5E-BBE76E324F26}">
      <dsp:nvSpPr>
        <dsp:cNvPr id="0" name=""/>
        <dsp:cNvSpPr/>
      </dsp:nvSpPr>
      <dsp:spPr>
        <a:xfrm>
          <a:off x="7376456" y="1613605"/>
          <a:ext cx="3138750" cy="10884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AU" sz="1400" kern="1200" dirty="0">
              <a:latin typeface="Calibri" panose="020F0502020204030204" pitchFamily="34" charset="0"/>
              <a:ea typeface="Calibri" panose="020F0502020204030204" pitchFamily="34" charset="0"/>
              <a:cs typeface="Calibri" panose="020F0502020204030204" pitchFamily="34" charset="0"/>
            </a:rPr>
            <a:t>The changes apply to </a:t>
          </a:r>
          <a:endParaRPr lang="en-US" sz="1400" kern="1200" dirty="0">
            <a:latin typeface="Calibri" panose="020F0502020204030204" pitchFamily="34" charset="0"/>
            <a:ea typeface="Calibri" panose="020F0502020204030204" pitchFamily="34" charset="0"/>
            <a:cs typeface="Calibri" panose="020F0502020204030204" pitchFamily="34" charset="0"/>
          </a:endParaRPr>
        </a:p>
      </dsp:txBody>
      <dsp:txXfrm>
        <a:off x="7376456" y="1613605"/>
        <a:ext cx="3138750" cy="1088437"/>
      </dsp:txXfrm>
    </dsp:sp>
    <dsp:sp modelId="{E110BF46-ADE4-4B5E-A738-6C2708A33E59}">
      <dsp:nvSpPr>
        <dsp:cNvPr id="0" name=""/>
        <dsp:cNvSpPr/>
      </dsp:nvSpPr>
      <dsp:spPr>
        <a:xfrm>
          <a:off x="7229343" y="1953113"/>
          <a:ext cx="3138750" cy="15875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AU" sz="1100" kern="1200" dirty="0">
              <a:latin typeface="Calibri" panose="020F0502020204030204" pitchFamily="34" charset="0"/>
              <a:ea typeface="Calibri" panose="020F0502020204030204" pitchFamily="34" charset="0"/>
              <a:cs typeface="Calibri" panose="020F0502020204030204" pitchFamily="34" charset="0"/>
            </a:rPr>
            <a:t>-  </a:t>
          </a:r>
          <a:r>
            <a:rPr lang="en-AU" sz="1200" b="1" kern="1200" dirty="0">
              <a:latin typeface="Calibri" panose="020F0502020204030204" pitchFamily="34" charset="0"/>
              <a:ea typeface="Calibri" panose="020F0502020204030204" pitchFamily="34" charset="0"/>
              <a:cs typeface="Calibri" panose="020F0502020204030204" pitchFamily="34" charset="0"/>
            </a:rPr>
            <a:t>Section 85 PBS medicines supplied by approved community pharmacies, public and private hospitals, </a:t>
          </a:r>
          <a:r>
            <a:rPr lang="en-AU" sz="1200" kern="1200" dirty="0">
              <a:latin typeface="Calibri" panose="020F0502020204030204" pitchFamily="34" charset="0"/>
              <a:ea typeface="Calibri" panose="020F0502020204030204" pitchFamily="34" charset="0"/>
              <a:cs typeface="Calibri" panose="020F0502020204030204" pitchFamily="34" charset="0"/>
            </a:rPr>
            <a:t>and</a:t>
          </a:r>
          <a:endParaRPr lang="en-US" sz="1200" kern="1200" dirty="0">
            <a:latin typeface="Calibri" panose="020F0502020204030204" pitchFamily="34" charset="0"/>
            <a:ea typeface="Calibri" panose="020F0502020204030204" pitchFamily="34" charset="0"/>
            <a:cs typeface="Calibri" panose="020F0502020204030204" pitchFamily="34" charset="0"/>
          </a:endParaRPr>
        </a:p>
        <a:p>
          <a:pPr marL="0" lvl="0" indent="0" algn="l" defTabSz="533400">
            <a:lnSpc>
              <a:spcPct val="100000"/>
            </a:lnSpc>
            <a:spcBef>
              <a:spcPct val="0"/>
            </a:spcBef>
            <a:spcAft>
              <a:spcPct val="35000"/>
            </a:spcAft>
            <a:buNone/>
          </a:pPr>
          <a:r>
            <a:rPr lang="en-AU" sz="1200" b="1" kern="1200" dirty="0">
              <a:latin typeface="Calibri" panose="020F0502020204030204" pitchFamily="34" charset="0"/>
              <a:ea typeface="Calibri" panose="020F0502020204030204" pitchFamily="34" charset="0"/>
              <a:cs typeface="Calibri" panose="020F0502020204030204" pitchFamily="34" charset="0"/>
            </a:rPr>
            <a:t>-  </a:t>
          </a:r>
          <a:r>
            <a:rPr lang="en-AU" sz="1200" b="1" i="1" kern="1200" dirty="0">
              <a:latin typeface="Calibri" panose="020F0502020204030204" pitchFamily="34" charset="0"/>
              <a:ea typeface="Calibri" panose="020F0502020204030204" pitchFamily="34" charset="0"/>
              <a:cs typeface="Calibri" panose="020F0502020204030204" pitchFamily="34" charset="0"/>
            </a:rPr>
            <a:t>Eligible section 100 medicines supplied by community pharmacies</a:t>
          </a:r>
          <a:r>
            <a:rPr lang="en-AU" sz="1200" i="1" kern="1200" dirty="0">
              <a:latin typeface="Calibri" panose="020F0502020204030204" pitchFamily="34" charset="0"/>
              <a:ea typeface="Calibri" panose="020F0502020204030204" pitchFamily="34" charset="0"/>
              <a:cs typeface="Calibri" panose="020F0502020204030204" pitchFamily="34" charset="0"/>
            </a:rPr>
            <a:t> </a:t>
          </a:r>
          <a:r>
            <a:rPr lang="en-AU" sz="1200" b="0" kern="1200" dirty="0">
              <a:latin typeface="Calibri" panose="020F0502020204030204" pitchFamily="34" charset="0"/>
              <a:ea typeface="Calibri" panose="020F0502020204030204" pitchFamily="34" charset="0"/>
              <a:cs typeface="Calibri" panose="020F0502020204030204" pitchFamily="34" charset="0"/>
            </a:rPr>
            <a:t>except the s100 medicines under the </a:t>
          </a:r>
          <a:r>
            <a:rPr lang="en-GB" sz="1200" b="0" kern="1200" dirty="0">
              <a:latin typeface="Calibri" panose="020F0502020204030204" pitchFamily="34" charset="0"/>
              <a:ea typeface="Calibri" panose="020F0502020204030204" pitchFamily="34" charset="0"/>
              <a:cs typeface="Calibri" panose="020F0502020204030204" pitchFamily="34" charset="0"/>
            </a:rPr>
            <a:t>Efficient Funding of Chemotherapy (EFC) Program  and the Botulinum Toxin Program </a:t>
          </a:r>
          <a:endParaRPr lang="en-US" sz="1200" b="0" kern="1200" dirty="0">
            <a:latin typeface="Calibri" panose="020F0502020204030204" pitchFamily="34" charset="0"/>
            <a:ea typeface="Calibri" panose="020F0502020204030204" pitchFamily="34" charset="0"/>
            <a:cs typeface="Calibri" panose="020F0502020204030204" pitchFamily="34" charset="0"/>
          </a:endParaRPr>
        </a:p>
      </dsp:txBody>
      <dsp:txXfrm>
        <a:off x="7229343" y="1953113"/>
        <a:ext cx="3138750" cy="15875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89FA30-AD48-4888-A69B-BCDF7DB103FE}">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2BD5B03-0752-460A-8F5D-98D7B4D60F24}">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AU" sz="2200" b="1" kern="1200" dirty="0">
              <a:latin typeface="Calibri" panose="020F0502020204030204" pitchFamily="34" charset="0"/>
              <a:ea typeface="Calibri" panose="020F0502020204030204" pitchFamily="34" charset="0"/>
              <a:cs typeface="Calibri" panose="020F0502020204030204" pitchFamily="34" charset="0"/>
            </a:rPr>
            <a:t>Out of scope</a:t>
          </a:r>
          <a:r>
            <a:rPr lang="en-AU" sz="2200" kern="1200" dirty="0">
              <a:latin typeface="Calibri" panose="020F0502020204030204" pitchFamily="34" charset="0"/>
              <a:ea typeface="Calibri" panose="020F0502020204030204" pitchFamily="34" charset="0"/>
              <a:cs typeface="Calibri" panose="020F0502020204030204" pitchFamily="34" charset="0"/>
            </a:rPr>
            <a:t>: section 100 medicines supplied through section 94 approved hospitals or section 92 approved medical practitioners continue under existing arrangements</a:t>
          </a:r>
          <a:r>
            <a:rPr lang="en-AU" sz="2200" kern="1200" dirty="0"/>
            <a:t>.</a:t>
          </a:r>
          <a:endParaRPr lang="en-US" sz="2200" kern="1200" dirty="0"/>
        </a:p>
      </dsp:txBody>
      <dsp:txXfrm>
        <a:off x="0" y="0"/>
        <a:ext cx="10515600" cy="1087834"/>
      </dsp:txXfrm>
    </dsp:sp>
    <dsp:sp modelId="{82DFB33D-426B-4397-8DF5-E6B2137D2074}">
      <dsp:nvSpPr>
        <dsp:cNvPr id="0" name=""/>
        <dsp:cNvSpPr/>
      </dsp:nvSpPr>
      <dsp:spPr>
        <a:xfrm>
          <a:off x="0" y="108783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C23A17-EF30-4FA9-A413-7239C72ADD28}">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AU" sz="2200" b="1" kern="1200" dirty="0">
              <a:latin typeface="Calibri" panose="020F0502020204030204" pitchFamily="34" charset="0"/>
              <a:ea typeface="Calibri" panose="020F0502020204030204" pitchFamily="34" charset="0"/>
              <a:cs typeface="Calibri" panose="020F0502020204030204" pitchFamily="34" charset="0"/>
            </a:rPr>
            <a:t>No change to</a:t>
          </a:r>
          <a:r>
            <a:rPr lang="en-AU" sz="2200" kern="1200" dirty="0">
              <a:latin typeface="Calibri" panose="020F0502020204030204" pitchFamily="34" charset="0"/>
              <a:ea typeface="Calibri" panose="020F0502020204030204" pitchFamily="34" charset="0"/>
              <a:cs typeface="Calibri" panose="020F0502020204030204" pitchFamily="34" charset="0"/>
            </a:rPr>
            <a:t>: PBS patient co-payments, prescribing arrangements, or the PBS listings because of the WMU changes.</a:t>
          </a:r>
          <a:endParaRPr lang="en-US" sz="2200" kern="1200" dirty="0">
            <a:latin typeface="Calibri" panose="020F0502020204030204" pitchFamily="34" charset="0"/>
            <a:ea typeface="Calibri" panose="020F0502020204030204" pitchFamily="34" charset="0"/>
            <a:cs typeface="Calibri" panose="020F0502020204030204" pitchFamily="34" charset="0"/>
          </a:endParaRPr>
        </a:p>
      </dsp:txBody>
      <dsp:txXfrm>
        <a:off x="0" y="1087834"/>
        <a:ext cx="10515600" cy="1087834"/>
      </dsp:txXfrm>
    </dsp:sp>
    <dsp:sp modelId="{C7BB02A7-7802-421D-A0CC-592593BE8A47}">
      <dsp:nvSpPr>
        <dsp:cNvPr id="0" name=""/>
        <dsp:cNvSpPr/>
      </dsp:nvSpPr>
      <dsp:spPr>
        <a:xfrm>
          <a:off x="0" y="217566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2F18F5-5112-49AE-95DA-9F3ADB2FB0AC}">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AU" sz="2200" b="1" kern="1200" dirty="0">
              <a:latin typeface="Calibri" panose="020F0502020204030204" pitchFamily="34" charset="0"/>
              <a:ea typeface="Calibri" panose="020F0502020204030204" pitchFamily="34" charset="0"/>
              <a:cs typeface="Calibri" panose="020F0502020204030204" pitchFamily="34" charset="0"/>
            </a:rPr>
            <a:t>CSO</a:t>
          </a:r>
          <a:r>
            <a:rPr lang="en-AU" sz="2200" kern="1200" dirty="0">
              <a:latin typeface="Calibri" panose="020F0502020204030204" pitchFamily="34" charset="0"/>
              <a:ea typeface="Calibri" panose="020F0502020204030204" pitchFamily="34" charset="0"/>
              <a:cs typeface="Calibri" panose="020F0502020204030204" pitchFamily="34" charset="0"/>
            </a:rPr>
            <a:t>: Community Service Obligation arrangements continue to support timely and reliable access to PBS medicines through community pharmacies (including rural/remote areas).</a:t>
          </a:r>
          <a:endParaRPr lang="en-US" sz="2200" kern="1200" dirty="0">
            <a:latin typeface="Calibri" panose="020F0502020204030204" pitchFamily="34" charset="0"/>
            <a:ea typeface="Calibri" panose="020F0502020204030204" pitchFamily="34" charset="0"/>
            <a:cs typeface="Calibri" panose="020F0502020204030204" pitchFamily="34" charset="0"/>
          </a:endParaRPr>
        </a:p>
      </dsp:txBody>
      <dsp:txXfrm>
        <a:off x="0" y="2175669"/>
        <a:ext cx="10515600" cy="1087834"/>
      </dsp:txXfrm>
    </dsp:sp>
    <dsp:sp modelId="{52BE788C-56D7-4E36-810F-638DA92CD95F}">
      <dsp:nvSpPr>
        <dsp:cNvPr id="0" name=""/>
        <dsp:cNvSpPr/>
      </dsp:nvSpPr>
      <dsp:spPr>
        <a:xfrm>
          <a:off x="0" y="326350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73C7AA-61A9-4ABE-8AAC-746604C6029D}">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AU" sz="2200" b="1" kern="1200" dirty="0">
              <a:latin typeface="Calibri" panose="020F0502020204030204" pitchFamily="34" charset="0"/>
              <a:ea typeface="Calibri" panose="020F0502020204030204" pitchFamily="34" charset="0"/>
              <a:cs typeface="Calibri" panose="020F0502020204030204" pitchFamily="34" charset="0"/>
            </a:rPr>
            <a:t>Indexation</a:t>
          </a:r>
          <a:r>
            <a:rPr lang="en-AU" sz="2200" kern="1200" dirty="0">
              <a:latin typeface="Calibri" panose="020F0502020204030204" pitchFamily="34" charset="0"/>
              <a:ea typeface="Calibri" panose="020F0502020204030204" pitchFamily="34" charset="0"/>
              <a:cs typeface="Calibri" panose="020F0502020204030204" pitchFamily="34" charset="0"/>
            </a:rPr>
            <a:t>: revised WMU amounts/rates under the 1PWA are not indexed during the term of the 1PWA (to 31 December 2029).</a:t>
          </a:r>
          <a:endParaRPr lang="en-US" sz="2200" kern="1200" dirty="0">
            <a:latin typeface="Calibri" panose="020F0502020204030204" pitchFamily="34" charset="0"/>
            <a:ea typeface="Calibri" panose="020F0502020204030204" pitchFamily="34" charset="0"/>
            <a:cs typeface="Calibri" panose="020F0502020204030204" pitchFamily="34" charset="0"/>
          </a:endParaRPr>
        </a:p>
      </dsp:txBody>
      <dsp:txXfrm>
        <a:off x="0" y="3263503"/>
        <a:ext cx="10515600" cy="1087834"/>
      </dsp:txXfrm>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0855F5-B57B-41A6-9DA2-33ED1419172D}" type="datetimeFigureOut">
              <a:t>5/13/2026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132715-CCC6-41E7-B1D2-34A64C04272B}" type="slidenum">
              <a:t>‹#›</a:t>
            </a:fld>
            <a:endParaRPr lang="en-GB"/>
          </a:p>
        </p:txBody>
      </p:sp>
    </p:spTree>
    <p:extLst>
      <p:ext uri="{BB962C8B-B14F-4D97-AF65-F5344CB8AC3E}">
        <p14:creationId xmlns:p14="http://schemas.microsoft.com/office/powerpoint/2010/main" val="2729469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C00000"/>
              </a:solidFill>
              <a:highlight>
                <a:srgbClr val="FFFF00"/>
              </a:highlight>
              <a:ea typeface="Calibri"/>
              <a:cs typeface="Calibri"/>
            </a:endParaRPr>
          </a:p>
        </p:txBody>
      </p:sp>
      <p:sp>
        <p:nvSpPr>
          <p:cNvPr id="4" name="Slide Number Placeholder 3"/>
          <p:cNvSpPr>
            <a:spLocks noGrp="1"/>
          </p:cNvSpPr>
          <p:nvPr>
            <p:ph type="sldNum" sz="quarter" idx="5"/>
          </p:nvPr>
        </p:nvSpPr>
        <p:spPr/>
        <p:txBody>
          <a:bodyPr/>
          <a:lstStyle/>
          <a:p>
            <a:fld id="{29132715-CCC6-41E7-B1D2-34A64C04272B}" type="slidenum">
              <a:rPr lang="en-GB"/>
              <a:t>7</a:t>
            </a:fld>
            <a:endParaRPr lang="en-GB"/>
          </a:p>
        </p:txBody>
      </p:sp>
    </p:spTree>
    <p:extLst>
      <p:ext uri="{BB962C8B-B14F-4D97-AF65-F5344CB8AC3E}">
        <p14:creationId xmlns:p14="http://schemas.microsoft.com/office/powerpoint/2010/main" val="493704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CB6F5A2E-B019-214E-9B99-03C4D6FC9CD0}"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7AC7D-DE47-D04B-810A-E333F322F2EB}" type="slidenum">
              <a:rPr lang="en-US" smtClean="0"/>
              <a:t>‹#›</a:t>
            </a:fld>
            <a:endParaRPr lang="en-US"/>
          </a:p>
        </p:txBody>
      </p:sp>
    </p:spTree>
    <p:extLst>
      <p:ext uri="{BB962C8B-B14F-4D97-AF65-F5344CB8AC3E}">
        <p14:creationId xmlns:p14="http://schemas.microsoft.com/office/powerpoint/2010/main" val="3740018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B6F5A2E-B019-214E-9B99-03C4D6FC9CD0}"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7AC7D-DE47-D04B-810A-E333F322F2EB}" type="slidenum">
              <a:rPr lang="en-US" smtClean="0"/>
              <a:t>‹#›</a:t>
            </a:fld>
            <a:endParaRPr lang="en-US"/>
          </a:p>
        </p:txBody>
      </p:sp>
    </p:spTree>
    <p:extLst>
      <p:ext uri="{BB962C8B-B14F-4D97-AF65-F5344CB8AC3E}">
        <p14:creationId xmlns:p14="http://schemas.microsoft.com/office/powerpoint/2010/main" val="512875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B6F5A2E-B019-214E-9B99-03C4D6FC9CD0}"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7AC7D-DE47-D04B-810A-E333F322F2EB}" type="slidenum">
              <a:rPr lang="en-US" smtClean="0"/>
              <a:t>‹#›</a:t>
            </a:fld>
            <a:endParaRPr lang="en-US"/>
          </a:p>
        </p:txBody>
      </p:sp>
    </p:spTree>
    <p:extLst>
      <p:ext uri="{BB962C8B-B14F-4D97-AF65-F5344CB8AC3E}">
        <p14:creationId xmlns:p14="http://schemas.microsoft.com/office/powerpoint/2010/main" val="3185775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1">
    <p:spTree>
      <p:nvGrpSpPr>
        <p:cNvPr id="1" name=""/>
        <p:cNvGrpSpPr/>
        <p:nvPr/>
      </p:nvGrpSpPr>
      <p:grpSpPr>
        <a:xfrm>
          <a:off x="0" y="0"/>
          <a:ext cx="0" cy="0"/>
          <a:chOff x="0" y="0"/>
          <a:chExt cx="0" cy="0"/>
        </a:xfrm>
      </p:grpSpPr>
      <p:sp>
        <p:nvSpPr>
          <p:cNvPr id="17" name="Rechteck">
            <a:extLst>
              <a:ext uri="{FF2B5EF4-FFF2-40B4-BE49-F238E27FC236}">
                <a16:creationId xmlns:a16="http://schemas.microsoft.com/office/drawing/2014/main" id="{6CF49973-0A79-E640-907B-D1D840A4B098}"/>
              </a:ext>
            </a:extLst>
          </p:cNvPr>
          <p:cNvSpPr/>
          <p:nvPr userDrawn="1"/>
        </p:nvSpPr>
        <p:spPr>
          <a:xfrm>
            <a:off x="-3837" y="5825430"/>
            <a:ext cx="12200468" cy="1030090"/>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sz="1300">
              <a:latin typeface="Helvetica" charset="0"/>
              <a:ea typeface="Helvetica" charset="0"/>
              <a:cs typeface="Helvetica" charset="0"/>
            </a:endParaRPr>
          </a:p>
        </p:txBody>
      </p:sp>
      <p:sp>
        <p:nvSpPr>
          <p:cNvPr id="5" name="TextBox 4">
            <a:extLst>
              <a:ext uri="{FF2B5EF4-FFF2-40B4-BE49-F238E27FC236}">
                <a16:creationId xmlns:a16="http://schemas.microsoft.com/office/drawing/2014/main" id="{48E73DE4-CDEA-1648-B42B-95ABBC469BE5}"/>
              </a:ext>
            </a:extLst>
          </p:cNvPr>
          <p:cNvSpPr txBox="1"/>
          <p:nvPr userDrawn="1"/>
        </p:nvSpPr>
        <p:spPr>
          <a:xfrm>
            <a:off x="3745523" y="2737338"/>
            <a:ext cx="0" cy="0"/>
          </a:xfrm>
          <a:prstGeom prst="rect">
            <a:avLst/>
          </a:prstGeom>
        </p:spPr>
        <p:txBody>
          <a:bodyPr wrap="none" lIns="22860" tIns="22860" rIns="22860" bIns="22860" rtlCol="0" anchor="ctr">
            <a:noAutofit/>
          </a:bodyPr>
          <a:lstStyle/>
          <a:p>
            <a:pPr algn="l"/>
            <a:endParaRPr lang="en-US" sz="1300" err="1">
              <a:solidFill>
                <a:schemeClr val="tx1"/>
              </a:solidFill>
              <a:latin typeface="+mn-lt"/>
              <a:ea typeface="Helvetica Neue" charset="0"/>
              <a:cs typeface="Helvetica Neue" charset="0"/>
            </a:endParaRPr>
          </a:p>
        </p:txBody>
      </p:sp>
      <p:sp>
        <p:nvSpPr>
          <p:cNvPr id="6" name="Rectangle 5">
            <a:extLst>
              <a:ext uri="{FF2B5EF4-FFF2-40B4-BE49-F238E27FC236}">
                <a16:creationId xmlns:a16="http://schemas.microsoft.com/office/drawing/2014/main" id="{6400EE1C-8A32-D04C-BEE8-26F3CF47137D}"/>
              </a:ext>
            </a:extLst>
          </p:cNvPr>
          <p:cNvSpPr/>
          <p:nvPr userDrawn="1"/>
        </p:nvSpPr>
        <p:spPr>
          <a:xfrm>
            <a:off x="0" y="0"/>
            <a:ext cx="12192000" cy="210589"/>
          </a:xfrm>
          <a:prstGeom prst="rect">
            <a:avLst/>
          </a:prstGeom>
          <a:gradFill flip="none" rotWithShape="1">
            <a:gsLst>
              <a:gs pos="0">
                <a:schemeClr val="accent5"/>
              </a:gs>
              <a:gs pos="100000">
                <a:schemeClr val="accent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DFFBA94-AD2C-6447-88DA-BBCF9CE86842}"/>
              </a:ext>
            </a:extLst>
          </p:cNvPr>
          <p:cNvSpPr/>
          <p:nvPr userDrawn="1"/>
        </p:nvSpPr>
        <p:spPr>
          <a:xfrm>
            <a:off x="0" y="0"/>
            <a:ext cx="12192000" cy="210589"/>
          </a:xfrm>
          <a:prstGeom prst="rect">
            <a:avLst/>
          </a:prstGeom>
          <a:solidFill>
            <a:srgbClr val="004C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C04D2A7-45B3-7A45-BB8C-B369651642F9}"/>
              </a:ext>
            </a:extLst>
          </p:cNvPr>
          <p:cNvSpPr/>
          <p:nvPr userDrawn="1"/>
        </p:nvSpPr>
        <p:spPr>
          <a:xfrm>
            <a:off x="837394" y="0"/>
            <a:ext cx="419154" cy="210589"/>
          </a:xfrm>
          <a:prstGeom prst="rect">
            <a:avLst/>
          </a:prstGeom>
          <a:solidFill>
            <a:srgbClr val="00B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6845C04-30F2-5047-9E3D-630A3FD055F3}"/>
              </a:ext>
            </a:extLst>
          </p:cNvPr>
          <p:cNvSpPr/>
          <p:nvPr userDrawn="1"/>
        </p:nvSpPr>
        <p:spPr>
          <a:xfrm>
            <a:off x="1752993" y="0"/>
            <a:ext cx="581415" cy="210589"/>
          </a:xfrm>
          <a:prstGeom prst="rect">
            <a:avLst/>
          </a:prstGeom>
          <a:solidFill>
            <a:srgbClr val="0091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8106D55-D87D-4049-B3A9-884E0FE584DD}"/>
              </a:ext>
            </a:extLst>
          </p:cNvPr>
          <p:cNvSpPr/>
          <p:nvPr userDrawn="1"/>
        </p:nvSpPr>
        <p:spPr>
          <a:xfrm>
            <a:off x="2334409" y="0"/>
            <a:ext cx="256786" cy="210589"/>
          </a:xfrm>
          <a:prstGeom prst="rect">
            <a:avLst/>
          </a:prstGeom>
          <a:solidFill>
            <a:srgbClr val="00B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F1A131F-5D54-B146-B6F8-990469614E9C}"/>
              </a:ext>
            </a:extLst>
          </p:cNvPr>
          <p:cNvSpPr/>
          <p:nvPr userDrawn="1"/>
        </p:nvSpPr>
        <p:spPr>
          <a:xfrm>
            <a:off x="2591194" y="0"/>
            <a:ext cx="256786" cy="210589"/>
          </a:xfrm>
          <a:prstGeom prst="rect">
            <a:avLst/>
          </a:prstGeom>
          <a:solidFill>
            <a:srgbClr val="008A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1C0ADF7-1C99-6B4E-9350-29C33B2D3C76}"/>
              </a:ext>
            </a:extLst>
          </p:cNvPr>
          <p:cNvSpPr/>
          <p:nvPr userDrawn="1"/>
        </p:nvSpPr>
        <p:spPr>
          <a:xfrm>
            <a:off x="3560083" y="0"/>
            <a:ext cx="256786" cy="210589"/>
          </a:xfrm>
          <a:prstGeom prst="rect">
            <a:avLst/>
          </a:prstGeom>
          <a:solidFill>
            <a:srgbClr val="00B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F92F7C0-9BDE-4248-A798-B2924CC2D353}"/>
              </a:ext>
            </a:extLst>
          </p:cNvPr>
          <p:cNvSpPr/>
          <p:nvPr userDrawn="1"/>
        </p:nvSpPr>
        <p:spPr>
          <a:xfrm>
            <a:off x="3816869" y="-1"/>
            <a:ext cx="1107642" cy="210589"/>
          </a:xfrm>
          <a:prstGeom prst="rect">
            <a:avLst/>
          </a:prstGeom>
          <a:solidFill>
            <a:srgbClr val="008A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D4E8D42-E4D8-044D-82F6-69D7512BAEDC}"/>
              </a:ext>
            </a:extLst>
          </p:cNvPr>
          <p:cNvSpPr/>
          <p:nvPr userDrawn="1"/>
        </p:nvSpPr>
        <p:spPr>
          <a:xfrm>
            <a:off x="4924511" y="-1"/>
            <a:ext cx="282101" cy="210590"/>
          </a:xfrm>
          <a:prstGeom prst="rect">
            <a:avLst/>
          </a:prstGeom>
          <a:solidFill>
            <a:srgbClr val="0091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ustralian Government Department of Health, Disability and Ageing">
            <a:extLst>
              <a:ext uri="{FF2B5EF4-FFF2-40B4-BE49-F238E27FC236}">
                <a16:creationId xmlns:a16="http://schemas.microsoft.com/office/drawing/2014/main" id="{CA5215CC-B9EB-49CE-DB59-E233BF3DF300}"/>
              </a:ext>
            </a:extLst>
          </p:cNvPr>
          <p:cNvPicPr>
            <a:picLocks noChangeAspect="1"/>
          </p:cNvPicPr>
          <p:nvPr userDrawn="1"/>
        </p:nvPicPr>
        <p:blipFill>
          <a:blip r:embed="rId2"/>
          <a:stretch>
            <a:fillRect/>
          </a:stretch>
        </p:blipFill>
        <p:spPr>
          <a:xfrm>
            <a:off x="914793" y="6167364"/>
            <a:ext cx="2586380" cy="403200"/>
          </a:xfrm>
          <a:prstGeom prst="rect">
            <a:avLst/>
          </a:prstGeom>
        </p:spPr>
      </p:pic>
    </p:spTree>
    <p:extLst>
      <p:ext uri="{BB962C8B-B14F-4D97-AF65-F5344CB8AC3E}">
        <p14:creationId xmlns:p14="http://schemas.microsoft.com/office/powerpoint/2010/main" val="172141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PictureRight">
    <p:spTree>
      <p:nvGrpSpPr>
        <p:cNvPr id="1" name=""/>
        <p:cNvGrpSpPr/>
        <p:nvPr/>
      </p:nvGrpSpPr>
      <p:grpSpPr>
        <a:xfrm>
          <a:off x="0" y="0"/>
          <a:ext cx="0" cy="0"/>
          <a:chOff x="0" y="0"/>
          <a:chExt cx="0" cy="0"/>
        </a:xfrm>
      </p:grpSpPr>
      <p:sp>
        <p:nvSpPr>
          <p:cNvPr id="12" name="Bild">
            <a:extLst>
              <a:ext uri="{FF2B5EF4-FFF2-40B4-BE49-F238E27FC236}">
                <a16:creationId xmlns:a16="http://schemas.microsoft.com/office/drawing/2014/main" id="{DC821E7D-8E5B-0443-A5F3-00785BB23C7B}"/>
              </a:ext>
            </a:extLst>
          </p:cNvPr>
          <p:cNvSpPr>
            <a:spLocks noGrp="1"/>
          </p:cNvSpPr>
          <p:nvPr>
            <p:ph type="pic" idx="13"/>
          </p:nvPr>
        </p:nvSpPr>
        <p:spPr>
          <a:xfrm>
            <a:off x="6096000" y="0"/>
            <a:ext cx="6096000" cy="6858001"/>
          </a:xfrm>
          <a:prstGeom prst="rect">
            <a:avLst/>
          </a:prstGeom>
          <a:pattFill prst="ltDnDiag">
            <a:fgClr>
              <a:schemeClr val="bg2"/>
            </a:fgClr>
            <a:bgClr>
              <a:schemeClr val="bg1"/>
            </a:bgClr>
          </a:pattFill>
        </p:spPr>
        <p:txBody>
          <a:bodyPr lIns="91439" tIns="45719" rIns="91439" bIns="45719" anchor="t">
            <a:noAutofit/>
          </a:bodyPr>
          <a:lstStyle/>
          <a:p>
            <a:r>
              <a:rPr lang="en-GB"/>
              <a:t>Click icon to add picture</a:t>
            </a:r>
            <a:endParaRPr/>
          </a:p>
        </p:txBody>
      </p:sp>
      <p:pic>
        <p:nvPicPr>
          <p:cNvPr id="2" name="Picture 1" descr="Australian Government Department of Health, Disability and Ageing">
            <a:extLst>
              <a:ext uri="{FF2B5EF4-FFF2-40B4-BE49-F238E27FC236}">
                <a16:creationId xmlns:a16="http://schemas.microsoft.com/office/drawing/2014/main" id="{83040C4D-FF5B-5607-74FE-407FEE1914BD}"/>
              </a:ext>
            </a:extLst>
          </p:cNvPr>
          <p:cNvPicPr>
            <a:picLocks noChangeAspect="1"/>
          </p:cNvPicPr>
          <p:nvPr userDrawn="1"/>
        </p:nvPicPr>
        <p:blipFill>
          <a:blip r:embed="rId2"/>
          <a:stretch>
            <a:fillRect/>
          </a:stretch>
        </p:blipFill>
        <p:spPr>
          <a:xfrm>
            <a:off x="914793" y="6167364"/>
            <a:ext cx="2586380" cy="403200"/>
          </a:xfrm>
          <a:prstGeom prst="rect">
            <a:avLst/>
          </a:prstGeom>
        </p:spPr>
      </p:pic>
    </p:spTree>
    <p:extLst>
      <p:ext uri="{BB962C8B-B14F-4D97-AF65-F5344CB8AC3E}">
        <p14:creationId xmlns:p14="http://schemas.microsoft.com/office/powerpoint/2010/main" val="3075547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lueGradientBa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D2ECC3D-4340-4E40-AC6A-F9401763D662}"/>
              </a:ext>
            </a:extLst>
          </p:cNvPr>
          <p:cNvSpPr/>
          <p:nvPr userDrawn="1"/>
        </p:nvSpPr>
        <p:spPr>
          <a:xfrm>
            <a:off x="0" y="0"/>
            <a:ext cx="12192000" cy="210589"/>
          </a:xfrm>
          <a:prstGeom prst="rect">
            <a:avLst/>
          </a:prstGeom>
          <a:solidFill>
            <a:srgbClr val="007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188F766-4C1F-3941-B36C-3F586118A49A}"/>
              </a:ext>
            </a:extLst>
          </p:cNvPr>
          <p:cNvSpPr/>
          <p:nvPr userDrawn="1"/>
        </p:nvSpPr>
        <p:spPr>
          <a:xfrm>
            <a:off x="0" y="0"/>
            <a:ext cx="12192000" cy="210589"/>
          </a:xfrm>
          <a:prstGeom prst="rect">
            <a:avLst/>
          </a:prstGeom>
          <a:solidFill>
            <a:srgbClr val="004C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E21E5BF-9B7B-0A4C-9EC0-4D7B3AAF4F0D}"/>
              </a:ext>
            </a:extLst>
          </p:cNvPr>
          <p:cNvSpPr/>
          <p:nvPr userDrawn="1"/>
        </p:nvSpPr>
        <p:spPr>
          <a:xfrm>
            <a:off x="837394" y="0"/>
            <a:ext cx="419154" cy="210589"/>
          </a:xfrm>
          <a:prstGeom prst="rect">
            <a:avLst/>
          </a:prstGeom>
          <a:solidFill>
            <a:srgbClr val="00B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D42ECB8-8A33-F04E-88D1-FAC646208AC9}"/>
              </a:ext>
            </a:extLst>
          </p:cNvPr>
          <p:cNvSpPr/>
          <p:nvPr userDrawn="1"/>
        </p:nvSpPr>
        <p:spPr>
          <a:xfrm>
            <a:off x="1752993" y="0"/>
            <a:ext cx="581415" cy="210589"/>
          </a:xfrm>
          <a:prstGeom prst="rect">
            <a:avLst/>
          </a:prstGeom>
          <a:solidFill>
            <a:srgbClr val="0091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A76EA20-6A3B-9345-A4A1-2F71ED598508}"/>
              </a:ext>
            </a:extLst>
          </p:cNvPr>
          <p:cNvSpPr/>
          <p:nvPr userDrawn="1"/>
        </p:nvSpPr>
        <p:spPr>
          <a:xfrm>
            <a:off x="2334409" y="0"/>
            <a:ext cx="256786" cy="210589"/>
          </a:xfrm>
          <a:prstGeom prst="rect">
            <a:avLst/>
          </a:prstGeom>
          <a:solidFill>
            <a:srgbClr val="00B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7E7824F-89BF-F440-A5D1-3640E9D51C4C}"/>
              </a:ext>
            </a:extLst>
          </p:cNvPr>
          <p:cNvSpPr/>
          <p:nvPr userDrawn="1"/>
        </p:nvSpPr>
        <p:spPr>
          <a:xfrm>
            <a:off x="2591194" y="0"/>
            <a:ext cx="256786" cy="210589"/>
          </a:xfrm>
          <a:prstGeom prst="rect">
            <a:avLst/>
          </a:prstGeom>
          <a:solidFill>
            <a:srgbClr val="008A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9997972-1439-C942-A9CD-125960657BC2}"/>
              </a:ext>
            </a:extLst>
          </p:cNvPr>
          <p:cNvSpPr/>
          <p:nvPr userDrawn="1"/>
        </p:nvSpPr>
        <p:spPr>
          <a:xfrm>
            <a:off x="3560083" y="0"/>
            <a:ext cx="256786" cy="210589"/>
          </a:xfrm>
          <a:prstGeom prst="rect">
            <a:avLst/>
          </a:prstGeom>
          <a:solidFill>
            <a:srgbClr val="00B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943050A-2473-F74A-90B1-13C96DB80099}"/>
              </a:ext>
            </a:extLst>
          </p:cNvPr>
          <p:cNvSpPr/>
          <p:nvPr userDrawn="1"/>
        </p:nvSpPr>
        <p:spPr>
          <a:xfrm>
            <a:off x="3816869" y="-1"/>
            <a:ext cx="1107642" cy="210589"/>
          </a:xfrm>
          <a:prstGeom prst="rect">
            <a:avLst/>
          </a:prstGeom>
          <a:solidFill>
            <a:srgbClr val="008A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A141ABFE-D653-3540-B09E-B4410096FF90}"/>
              </a:ext>
            </a:extLst>
          </p:cNvPr>
          <p:cNvSpPr/>
          <p:nvPr userDrawn="1"/>
        </p:nvSpPr>
        <p:spPr>
          <a:xfrm>
            <a:off x="4924511" y="-1"/>
            <a:ext cx="282101" cy="210590"/>
          </a:xfrm>
          <a:prstGeom prst="rect">
            <a:avLst/>
          </a:prstGeom>
          <a:solidFill>
            <a:srgbClr val="0091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ustralian Government Department of Health, Disability and Ageing">
            <a:extLst>
              <a:ext uri="{FF2B5EF4-FFF2-40B4-BE49-F238E27FC236}">
                <a16:creationId xmlns:a16="http://schemas.microsoft.com/office/drawing/2014/main" id="{466425F1-D219-9A73-9A5D-490FB5C964F1}"/>
              </a:ext>
            </a:extLst>
          </p:cNvPr>
          <p:cNvPicPr>
            <a:picLocks noChangeAspect="1"/>
          </p:cNvPicPr>
          <p:nvPr userDrawn="1"/>
        </p:nvPicPr>
        <p:blipFill>
          <a:blip r:embed="rId2"/>
          <a:stretch>
            <a:fillRect/>
          </a:stretch>
        </p:blipFill>
        <p:spPr>
          <a:xfrm>
            <a:off x="914793" y="6167364"/>
            <a:ext cx="2586380" cy="403200"/>
          </a:xfrm>
          <a:prstGeom prst="rect">
            <a:avLst/>
          </a:prstGeom>
        </p:spPr>
      </p:pic>
    </p:spTree>
    <p:extLst>
      <p:ext uri="{BB962C8B-B14F-4D97-AF65-F5344CB8AC3E}">
        <p14:creationId xmlns:p14="http://schemas.microsoft.com/office/powerpoint/2010/main" val="4059587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OrangeGradientBa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09674BF-73F2-DF4E-AA65-AC9C1088C5C6}"/>
              </a:ext>
            </a:extLst>
          </p:cNvPr>
          <p:cNvSpPr/>
          <p:nvPr userDrawn="1"/>
        </p:nvSpPr>
        <p:spPr>
          <a:xfrm>
            <a:off x="0" y="0"/>
            <a:ext cx="12192000" cy="210589"/>
          </a:xfrm>
          <a:prstGeom prst="rect">
            <a:avLst/>
          </a:prstGeom>
          <a:gradFill flip="none" rotWithShape="1">
            <a:gsLst>
              <a:gs pos="0">
                <a:schemeClr val="accent5"/>
              </a:gs>
              <a:gs pos="100000">
                <a:schemeClr val="accent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8B9C8918-2C9E-2646-B722-8558548DC62E}"/>
              </a:ext>
            </a:extLst>
          </p:cNvPr>
          <p:cNvSpPr/>
          <p:nvPr userDrawn="1"/>
        </p:nvSpPr>
        <p:spPr>
          <a:xfrm>
            <a:off x="0" y="0"/>
            <a:ext cx="12192000" cy="210589"/>
          </a:xfrm>
          <a:prstGeom prst="rect">
            <a:avLst/>
          </a:prstGeom>
          <a:solidFill>
            <a:srgbClr val="004C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8E19101-4567-5B4E-83B0-15AC8A162AAB}"/>
              </a:ext>
            </a:extLst>
          </p:cNvPr>
          <p:cNvSpPr/>
          <p:nvPr userDrawn="1"/>
        </p:nvSpPr>
        <p:spPr>
          <a:xfrm>
            <a:off x="837394" y="0"/>
            <a:ext cx="419154" cy="210589"/>
          </a:xfrm>
          <a:prstGeom prst="rect">
            <a:avLst/>
          </a:prstGeom>
          <a:solidFill>
            <a:srgbClr val="00B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74B773E-8DCD-AD4C-9CD5-1601F3902E35}"/>
              </a:ext>
            </a:extLst>
          </p:cNvPr>
          <p:cNvSpPr/>
          <p:nvPr userDrawn="1"/>
        </p:nvSpPr>
        <p:spPr>
          <a:xfrm>
            <a:off x="1752993" y="0"/>
            <a:ext cx="581415" cy="210589"/>
          </a:xfrm>
          <a:prstGeom prst="rect">
            <a:avLst/>
          </a:prstGeom>
          <a:solidFill>
            <a:srgbClr val="0091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C6F806F-E1BF-C34F-A504-7BB831B0DC9F}"/>
              </a:ext>
            </a:extLst>
          </p:cNvPr>
          <p:cNvSpPr/>
          <p:nvPr userDrawn="1"/>
        </p:nvSpPr>
        <p:spPr>
          <a:xfrm>
            <a:off x="2334409" y="0"/>
            <a:ext cx="256786" cy="210589"/>
          </a:xfrm>
          <a:prstGeom prst="rect">
            <a:avLst/>
          </a:prstGeom>
          <a:solidFill>
            <a:srgbClr val="00B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43F6638-19E1-924D-9C2C-93DCBC632B92}"/>
              </a:ext>
            </a:extLst>
          </p:cNvPr>
          <p:cNvSpPr/>
          <p:nvPr userDrawn="1"/>
        </p:nvSpPr>
        <p:spPr>
          <a:xfrm>
            <a:off x="2591194" y="0"/>
            <a:ext cx="256786" cy="210589"/>
          </a:xfrm>
          <a:prstGeom prst="rect">
            <a:avLst/>
          </a:prstGeom>
          <a:solidFill>
            <a:srgbClr val="008A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8F5A554-F078-754F-B143-7BB72BFED050}"/>
              </a:ext>
            </a:extLst>
          </p:cNvPr>
          <p:cNvSpPr/>
          <p:nvPr userDrawn="1"/>
        </p:nvSpPr>
        <p:spPr>
          <a:xfrm>
            <a:off x="3560083" y="0"/>
            <a:ext cx="256786" cy="210589"/>
          </a:xfrm>
          <a:prstGeom prst="rect">
            <a:avLst/>
          </a:prstGeom>
          <a:solidFill>
            <a:srgbClr val="00B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04D0FB3-72C3-BB4E-89B9-94B5BEAE2C26}"/>
              </a:ext>
            </a:extLst>
          </p:cNvPr>
          <p:cNvSpPr/>
          <p:nvPr userDrawn="1"/>
        </p:nvSpPr>
        <p:spPr>
          <a:xfrm>
            <a:off x="3816869" y="-1"/>
            <a:ext cx="1107642" cy="210589"/>
          </a:xfrm>
          <a:prstGeom prst="rect">
            <a:avLst/>
          </a:prstGeom>
          <a:solidFill>
            <a:srgbClr val="008A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C819A78-97FB-3149-AC9B-8F846F3B786B}"/>
              </a:ext>
            </a:extLst>
          </p:cNvPr>
          <p:cNvSpPr/>
          <p:nvPr userDrawn="1"/>
        </p:nvSpPr>
        <p:spPr>
          <a:xfrm>
            <a:off x="4924511" y="-1"/>
            <a:ext cx="282101" cy="210590"/>
          </a:xfrm>
          <a:prstGeom prst="rect">
            <a:avLst/>
          </a:prstGeom>
          <a:solidFill>
            <a:srgbClr val="0091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4759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SilverBa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09674BF-73F2-DF4E-AA65-AC9C1088C5C6}"/>
              </a:ext>
            </a:extLst>
          </p:cNvPr>
          <p:cNvSpPr/>
          <p:nvPr userDrawn="1"/>
        </p:nvSpPr>
        <p:spPr>
          <a:xfrm>
            <a:off x="0" y="0"/>
            <a:ext cx="12192000" cy="210589"/>
          </a:xfrm>
          <a:prstGeom prst="rect">
            <a:avLst/>
          </a:prstGeom>
          <a:solidFill>
            <a:srgbClr val="004C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el 1">
            <a:extLst>
              <a:ext uri="{FF2B5EF4-FFF2-40B4-BE49-F238E27FC236}">
                <a16:creationId xmlns:a16="http://schemas.microsoft.com/office/drawing/2014/main" id="{8874BFF3-5581-F84F-9614-A6B16F4CA112}"/>
              </a:ext>
            </a:extLst>
          </p:cNvPr>
          <p:cNvSpPr>
            <a:spLocks noGrp="1"/>
          </p:cNvSpPr>
          <p:nvPr>
            <p:ph type="title" hasCustomPrompt="1"/>
          </p:nvPr>
        </p:nvSpPr>
        <p:spPr>
          <a:xfrm>
            <a:off x="917914" y="898313"/>
            <a:ext cx="10938695" cy="1182722"/>
          </a:xfrm>
          <a:prstGeom prst="rect">
            <a:avLst/>
          </a:prstGeom>
        </p:spPr>
        <p:txBody>
          <a:bodyPr/>
          <a:lstStyle>
            <a:lvl1pPr>
              <a:defRPr b="0">
                <a:gradFill>
                  <a:gsLst>
                    <a:gs pos="0">
                      <a:schemeClr val="tx1">
                        <a:lumMod val="85000"/>
                        <a:lumOff val="15000"/>
                      </a:schemeClr>
                    </a:gs>
                    <a:gs pos="100000">
                      <a:schemeClr val="bg2">
                        <a:lumMod val="10000"/>
                      </a:schemeClr>
                    </a:gs>
                  </a:gsLst>
                  <a:lin ang="0" scaled="1"/>
                </a:gradFill>
              </a:defRPr>
            </a:lvl1pPr>
          </a:lstStyle>
          <a:p>
            <a:r>
              <a:rPr lang="en-AU" noProof="0"/>
              <a:t>Title</a:t>
            </a:r>
          </a:p>
        </p:txBody>
      </p:sp>
      <p:sp>
        <p:nvSpPr>
          <p:cNvPr id="2" name="TextBox 1">
            <a:extLst>
              <a:ext uri="{FF2B5EF4-FFF2-40B4-BE49-F238E27FC236}">
                <a16:creationId xmlns:a16="http://schemas.microsoft.com/office/drawing/2014/main" id="{E4FAFF8C-5AC5-084D-B6F0-41FAC3C40D8E}"/>
              </a:ext>
            </a:extLst>
          </p:cNvPr>
          <p:cNvSpPr txBox="1"/>
          <p:nvPr userDrawn="1"/>
        </p:nvSpPr>
        <p:spPr>
          <a:xfrm>
            <a:off x="2667000" y="1482969"/>
            <a:ext cx="0" cy="0"/>
          </a:xfrm>
          <a:prstGeom prst="rect">
            <a:avLst/>
          </a:prstGeom>
        </p:spPr>
        <p:txBody>
          <a:bodyPr wrap="none" lIns="22860" tIns="22860" rIns="22860" bIns="22860" rtlCol="0" anchor="ctr">
            <a:noAutofit/>
          </a:bodyPr>
          <a:lstStyle/>
          <a:p>
            <a:pPr algn="l"/>
            <a:endParaRPr lang="en-US" sz="1300" err="1">
              <a:solidFill>
                <a:schemeClr val="tx1"/>
              </a:solidFill>
              <a:latin typeface="+mn-lt"/>
              <a:ea typeface="Helvetica Neue" charset="0"/>
              <a:cs typeface="Helvetica Neue" charset="0"/>
            </a:endParaRPr>
          </a:p>
        </p:txBody>
      </p:sp>
      <p:sp>
        <p:nvSpPr>
          <p:cNvPr id="3" name="Rectangle 2">
            <a:extLst>
              <a:ext uri="{FF2B5EF4-FFF2-40B4-BE49-F238E27FC236}">
                <a16:creationId xmlns:a16="http://schemas.microsoft.com/office/drawing/2014/main" id="{DF898958-0232-7A4D-AD9B-CE5CB4E5E201}"/>
              </a:ext>
            </a:extLst>
          </p:cNvPr>
          <p:cNvSpPr/>
          <p:nvPr userDrawn="1"/>
        </p:nvSpPr>
        <p:spPr>
          <a:xfrm>
            <a:off x="837394" y="0"/>
            <a:ext cx="419154" cy="210589"/>
          </a:xfrm>
          <a:prstGeom prst="rect">
            <a:avLst/>
          </a:prstGeom>
          <a:solidFill>
            <a:srgbClr val="00B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6FC9DD9-2F94-FF41-8FA5-A06010437240}"/>
              </a:ext>
            </a:extLst>
          </p:cNvPr>
          <p:cNvSpPr/>
          <p:nvPr userDrawn="1"/>
        </p:nvSpPr>
        <p:spPr>
          <a:xfrm>
            <a:off x="1752993" y="0"/>
            <a:ext cx="581415" cy="210589"/>
          </a:xfrm>
          <a:prstGeom prst="rect">
            <a:avLst/>
          </a:prstGeom>
          <a:solidFill>
            <a:srgbClr val="0091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783475F-212D-D24A-990D-F597330F0FAB}"/>
              </a:ext>
            </a:extLst>
          </p:cNvPr>
          <p:cNvSpPr/>
          <p:nvPr userDrawn="1"/>
        </p:nvSpPr>
        <p:spPr>
          <a:xfrm>
            <a:off x="2334409" y="0"/>
            <a:ext cx="256786" cy="210589"/>
          </a:xfrm>
          <a:prstGeom prst="rect">
            <a:avLst/>
          </a:prstGeom>
          <a:solidFill>
            <a:srgbClr val="00B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832F9D5-08EE-ED48-BD8C-524F2B677CAB}"/>
              </a:ext>
            </a:extLst>
          </p:cNvPr>
          <p:cNvSpPr/>
          <p:nvPr userDrawn="1"/>
        </p:nvSpPr>
        <p:spPr>
          <a:xfrm>
            <a:off x="2591194" y="0"/>
            <a:ext cx="256786" cy="210589"/>
          </a:xfrm>
          <a:prstGeom prst="rect">
            <a:avLst/>
          </a:prstGeom>
          <a:solidFill>
            <a:srgbClr val="008A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5D81987-E77D-284F-A5D3-64875C8F4D66}"/>
              </a:ext>
            </a:extLst>
          </p:cNvPr>
          <p:cNvSpPr/>
          <p:nvPr userDrawn="1"/>
        </p:nvSpPr>
        <p:spPr>
          <a:xfrm>
            <a:off x="3560083" y="0"/>
            <a:ext cx="256786" cy="210589"/>
          </a:xfrm>
          <a:prstGeom prst="rect">
            <a:avLst/>
          </a:prstGeom>
          <a:solidFill>
            <a:srgbClr val="00B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2A2469F-5CA2-AB4F-B11E-6405C7F3DBBE}"/>
              </a:ext>
            </a:extLst>
          </p:cNvPr>
          <p:cNvSpPr/>
          <p:nvPr userDrawn="1"/>
        </p:nvSpPr>
        <p:spPr>
          <a:xfrm>
            <a:off x="3816869" y="-1"/>
            <a:ext cx="1107642" cy="210589"/>
          </a:xfrm>
          <a:prstGeom prst="rect">
            <a:avLst/>
          </a:prstGeom>
          <a:solidFill>
            <a:srgbClr val="008A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3B76579-8212-9742-BCFD-915465FB86D6}"/>
              </a:ext>
            </a:extLst>
          </p:cNvPr>
          <p:cNvSpPr/>
          <p:nvPr userDrawn="1"/>
        </p:nvSpPr>
        <p:spPr>
          <a:xfrm>
            <a:off x="4924511" y="-1"/>
            <a:ext cx="282101" cy="210590"/>
          </a:xfrm>
          <a:prstGeom prst="rect">
            <a:avLst/>
          </a:prstGeom>
          <a:solidFill>
            <a:srgbClr val="0091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ustralian Government Department of Health, Disability and Ageing">
            <a:extLst>
              <a:ext uri="{FF2B5EF4-FFF2-40B4-BE49-F238E27FC236}">
                <a16:creationId xmlns:a16="http://schemas.microsoft.com/office/drawing/2014/main" id="{1D3453BD-75DA-9169-730B-A536732D0B49}"/>
              </a:ext>
            </a:extLst>
          </p:cNvPr>
          <p:cNvPicPr>
            <a:picLocks noChangeAspect="1"/>
          </p:cNvPicPr>
          <p:nvPr userDrawn="1"/>
        </p:nvPicPr>
        <p:blipFill>
          <a:blip r:embed="rId2"/>
          <a:stretch>
            <a:fillRect/>
          </a:stretch>
        </p:blipFill>
        <p:spPr>
          <a:xfrm>
            <a:off x="914793" y="6167364"/>
            <a:ext cx="2586380" cy="403200"/>
          </a:xfrm>
          <a:prstGeom prst="rect">
            <a:avLst/>
          </a:prstGeom>
        </p:spPr>
      </p:pic>
    </p:spTree>
    <p:extLst>
      <p:ext uri="{BB962C8B-B14F-4D97-AF65-F5344CB8AC3E}">
        <p14:creationId xmlns:p14="http://schemas.microsoft.com/office/powerpoint/2010/main" val="2280353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SecitonTitlePage Picture">
    <p:spTree>
      <p:nvGrpSpPr>
        <p:cNvPr id="1" name=""/>
        <p:cNvGrpSpPr/>
        <p:nvPr/>
      </p:nvGrpSpPr>
      <p:grpSpPr>
        <a:xfrm>
          <a:off x="0" y="0"/>
          <a:ext cx="0" cy="0"/>
          <a:chOff x="0" y="0"/>
          <a:chExt cx="0" cy="0"/>
        </a:xfrm>
      </p:grpSpPr>
      <p:sp>
        <p:nvSpPr>
          <p:cNvPr id="6" name="Bild">
            <a:extLst>
              <a:ext uri="{FF2B5EF4-FFF2-40B4-BE49-F238E27FC236}">
                <a16:creationId xmlns:a16="http://schemas.microsoft.com/office/drawing/2014/main" id="{AC009FC7-A04B-1B49-B7CE-ABC58262D45C}"/>
              </a:ext>
            </a:extLst>
          </p:cNvPr>
          <p:cNvSpPr>
            <a:spLocks noGrp="1"/>
          </p:cNvSpPr>
          <p:nvPr>
            <p:ph type="pic" idx="13"/>
          </p:nvPr>
        </p:nvSpPr>
        <p:spPr>
          <a:xfrm>
            <a:off x="6096000" y="0"/>
            <a:ext cx="6096000" cy="6858001"/>
          </a:xfrm>
          <a:prstGeom prst="rect">
            <a:avLst/>
          </a:prstGeom>
          <a:pattFill prst="ltDnDiag">
            <a:fgClr>
              <a:schemeClr val="bg2"/>
            </a:fgClr>
            <a:bgClr>
              <a:schemeClr val="bg1"/>
            </a:bgClr>
          </a:pattFill>
        </p:spPr>
        <p:txBody>
          <a:bodyPr lIns="91439" tIns="45719" rIns="91439" bIns="45719" anchor="t">
            <a:noAutofit/>
          </a:bodyPr>
          <a:lstStyle/>
          <a:p>
            <a:r>
              <a:rPr lang="en-GB"/>
              <a:t>Click icon to add picture</a:t>
            </a:r>
            <a:endParaRPr/>
          </a:p>
        </p:txBody>
      </p:sp>
      <p:sp>
        <p:nvSpPr>
          <p:cNvPr id="7" name="ABOUT…">
            <a:extLst>
              <a:ext uri="{FF2B5EF4-FFF2-40B4-BE49-F238E27FC236}">
                <a16:creationId xmlns:a16="http://schemas.microsoft.com/office/drawing/2014/main" id="{27158CA1-850C-C642-A6C7-44B0ED57135B}"/>
              </a:ext>
            </a:extLst>
          </p:cNvPr>
          <p:cNvSpPr txBox="1"/>
          <p:nvPr userDrawn="1"/>
        </p:nvSpPr>
        <p:spPr>
          <a:xfrm>
            <a:off x="956410" y="788247"/>
            <a:ext cx="4160251" cy="1182721"/>
          </a:xfrm>
          <a:prstGeom prst="rect">
            <a:avLst/>
          </a:prstGeom>
          <a:ln w="12700">
            <a:miter lim="400000"/>
          </a:ln>
          <a:extLst>
            <a:ext uri="{C572A759-6A51-4108-AA02-DFA0A04FC94B}">
              <ma14:wrappingTextBoxFlag xmlns:ma14="http://schemas.microsoft.com/office/mac/drawingml/2011/main" xmlns="" val="1"/>
            </a:ext>
          </a:extLst>
        </p:spPr>
        <p:txBody>
          <a:bodyPr lIns="22860" rIns="22860">
            <a:normAutofit/>
          </a:bodyPr>
          <a:lstStyle>
            <a:defPPr>
              <a:defRPr lang="en-US"/>
            </a:defPPr>
            <a:lvl1pPr>
              <a:lnSpc>
                <a:spcPts val="3400"/>
              </a:lnSpc>
              <a:defRPr sz="3600" b="1" i="0" cap="all" spc="-215">
                <a:solidFill>
                  <a:schemeClr val="accent1"/>
                </a:solidFill>
                <a:latin typeface="+mj-lt"/>
                <a:ea typeface="Helvetica Neue" charset="0"/>
                <a:cs typeface="Helvetica Neue" charset="0"/>
              </a:defRPr>
            </a:lvl1pPr>
            <a:lvl2pPr marL="1371531" indent="-457177" defTabSz="1828709">
              <a:lnSpc>
                <a:spcPct val="90000"/>
              </a:lnSpc>
              <a:spcBef>
                <a:spcPts val="1000"/>
              </a:spcBef>
              <a:buFont typeface="Arial" panose="020B0604020202020204" pitchFamily="34" charset="0"/>
              <a:buChar char="•"/>
              <a:defRPr sz="3600">
                <a:latin typeface="Helvetica Neue" charset="0"/>
                <a:ea typeface="Helvetica Neue" charset="0"/>
                <a:cs typeface="Helvetica Neue" charset="0"/>
              </a:defRPr>
            </a:lvl2pPr>
            <a:lvl3pPr marL="2285886" indent="-457177" defTabSz="1828709">
              <a:lnSpc>
                <a:spcPct val="90000"/>
              </a:lnSpc>
              <a:spcBef>
                <a:spcPts val="1000"/>
              </a:spcBef>
              <a:buFont typeface="Arial" panose="020B0604020202020204" pitchFamily="34" charset="0"/>
              <a:buChar char="•"/>
              <a:defRPr sz="3600">
                <a:latin typeface="Helvetica Neue" charset="0"/>
                <a:ea typeface="Helvetica Neue" charset="0"/>
                <a:cs typeface="Helvetica Neue" charset="0"/>
              </a:defRPr>
            </a:lvl3pPr>
            <a:lvl4pPr marL="3200240" indent="-457177" defTabSz="1828709">
              <a:lnSpc>
                <a:spcPct val="90000"/>
              </a:lnSpc>
              <a:spcBef>
                <a:spcPts val="1000"/>
              </a:spcBef>
              <a:buFont typeface="Arial" panose="020B0604020202020204" pitchFamily="34" charset="0"/>
              <a:buChar char="•"/>
              <a:defRPr sz="3600">
                <a:latin typeface="Helvetica Neue" charset="0"/>
                <a:ea typeface="Helvetica Neue" charset="0"/>
                <a:cs typeface="Helvetica Neue" charset="0"/>
              </a:defRPr>
            </a:lvl4pPr>
            <a:lvl5pPr marL="4114594" indent="-457177" defTabSz="1828709">
              <a:lnSpc>
                <a:spcPct val="90000"/>
              </a:lnSpc>
              <a:spcBef>
                <a:spcPts val="1000"/>
              </a:spcBef>
              <a:buFont typeface="Arial" panose="020B0604020202020204" pitchFamily="34" charset="0"/>
              <a:buChar char="•"/>
              <a:defRPr sz="3600">
                <a:latin typeface="Helvetica Neue" charset="0"/>
                <a:ea typeface="Helvetica Neue" charset="0"/>
                <a:cs typeface="Helvetica Neue" charset="0"/>
              </a:defRPr>
            </a:lvl5pPr>
            <a:lvl6pPr marL="5028949" indent="-457177" defTabSz="1828709">
              <a:lnSpc>
                <a:spcPct val="90000"/>
              </a:lnSpc>
              <a:spcBef>
                <a:spcPts val="1000"/>
              </a:spcBef>
              <a:buFont typeface="Arial" panose="020B0604020202020204" pitchFamily="34" charset="0"/>
              <a:buChar char="•"/>
              <a:defRPr sz="3600"/>
            </a:lvl6pPr>
            <a:lvl7pPr marL="5943303" indent="-457177" defTabSz="1828709">
              <a:lnSpc>
                <a:spcPct val="90000"/>
              </a:lnSpc>
              <a:spcBef>
                <a:spcPts val="1000"/>
              </a:spcBef>
              <a:buFont typeface="Arial" panose="020B0604020202020204" pitchFamily="34" charset="0"/>
              <a:buChar char="•"/>
              <a:defRPr sz="3600"/>
            </a:lvl7pPr>
            <a:lvl8pPr marL="6857657" indent="-457177" defTabSz="1828709">
              <a:lnSpc>
                <a:spcPct val="90000"/>
              </a:lnSpc>
              <a:spcBef>
                <a:spcPts val="1000"/>
              </a:spcBef>
              <a:buFont typeface="Arial" panose="020B0604020202020204" pitchFamily="34" charset="0"/>
              <a:buChar char="•"/>
              <a:defRPr sz="3600"/>
            </a:lvl8pPr>
            <a:lvl9pPr marL="7772011" indent="-457177" defTabSz="1828709">
              <a:lnSpc>
                <a:spcPct val="90000"/>
              </a:lnSpc>
              <a:spcBef>
                <a:spcPts val="1000"/>
              </a:spcBef>
              <a:buFont typeface="Arial" panose="020B0604020202020204" pitchFamily="34" charset="0"/>
              <a:buChar char="•"/>
              <a:defRPr sz="3600"/>
            </a:lvl9pPr>
          </a:lstStyle>
          <a:p>
            <a:r>
              <a:rPr lang="en-AU" b="0" cap="none">
                <a:gradFill>
                  <a:gsLst>
                    <a:gs pos="0">
                      <a:schemeClr val="bg2">
                        <a:lumMod val="10000"/>
                      </a:schemeClr>
                    </a:gs>
                    <a:gs pos="100000">
                      <a:schemeClr val="bg2">
                        <a:lumMod val="25000"/>
                      </a:schemeClr>
                    </a:gs>
                  </a:gsLst>
                  <a:lin ang="2700000" scaled="1"/>
                </a:gradFill>
              </a:rPr>
              <a:t>Heading</a:t>
            </a:r>
          </a:p>
        </p:txBody>
      </p:sp>
      <p:sp>
        <p:nvSpPr>
          <p:cNvPr id="8" name="Inhaltsplatzhalter 3">
            <a:extLst>
              <a:ext uri="{FF2B5EF4-FFF2-40B4-BE49-F238E27FC236}">
                <a16:creationId xmlns:a16="http://schemas.microsoft.com/office/drawing/2014/main" id="{831612A6-A59F-5041-A0C9-4B2691E249A4}"/>
              </a:ext>
            </a:extLst>
          </p:cNvPr>
          <p:cNvSpPr txBox="1">
            <a:spLocks/>
          </p:cNvSpPr>
          <p:nvPr userDrawn="1"/>
        </p:nvSpPr>
        <p:spPr>
          <a:xfrm>
            <a:off x="1395116" y="2081035"/>
            <a:ext cx="4455115" cy="95284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360"/>
              </a:lnSpc>
              <a:buNone/>
            </a:pPr>
            <a:r>
              <a:rPr lang="en-AU" sz="2000">
                <a:solidFill>
                  <a:srgbClr val="008A96"/>
                </a:solidFill>
              </a:rPr>
              <a:t>Pull quote</a:t>
            </a:r>
          </a:p>
          <a:p>
            <a:pPr marL="0" indent="0">
              <a:lnSpc>
                <a:spcPts val="2360"/>
              </a:lnSpc>
              <a:buNone/>
            </a:pPr>
            <a:endParaRPr lang="en-AU" sz="2000">
              <a:solidFill>
                <a:schemeClr val="accent3"/>
              </a:solidFill>
            </a:endParaRPr>
          </a:p>
        </p:txBody>
      </p:sp>
      <p:sp>
        <p:nvSpPr>
          <p:cNvPr id="9" name="Tequis magnam everunt re volupti ntiusament at et omnimo totatin venimus anturis explaut alique quatem qui utemquia dolo erum soluptas alite tet id qui utempor esequis evelesc iaecabor re conseque qui officab orruntota cus ium rempedi gendandus veniscidus erum as ut utempor esequis evelesc iaecabor re conseque qui officab orruntota cus ium idebit, toremporias ea conet volo blantia plaborepel is natqui officil magnihi.">
            <a:extLst>
              <a:ext uri="{FF2B5EF4-FFF2-40B4-BE49-F238E27FC236}">
                <a16:creationId xmlns:a16="http://schemas.microsoft.com/office/drawing/2014/main" id="{D4914732-AABE-364B-9EE5-443B40E1A325}"/>
              </a:ext>
            </a:extLst>
          </p:cNvPr>
          <p:cNvSpPr txBox="1"/>
          <p:nvPr userDrawn="1"/>
        </p:nvSpPr>
        <p:spPr>
          <a:xfrm>
            <a:off x="1471017" y="3033875"/>
            <a:ext cx="4034750" cy="2652282"/>
          </a:xfrm>
          <a:prstGeom prst="rect">
            <a:avLst/>
          </a:prstGeom>
          <a:noFill/>
          <a:ln w="12700">
            <a:miter lim="400000"/>
          </a:ln>
          <a:extLst>
            <a:ext uri="{C572A759-6A51-4108-AA02-DFA0A04FC94B}">
              <ma14:wrappingTextBoxFlag xmlns:ma14="http://schemas.microsoft.com/office/mac/drawingml/2011/main" xmlns="" val="1"/>
            </a:ext>
          </a:extLst>
        </p:spPr>
        <p:txBody>
          <a:bodyPr lIns="22860" rIns="22860"/>
          <a:lstStyle>
            <a:lvl1pPr>
              <a:lnSpc>
                <a:spcPct val="120000"/>
              </a:lnSpc>
              <a:defRPr sz="2600" i="0" spc="0">
                <a:solidFill>
                  <a:srgbClr val="6E686F"/>
                </a:solidFill>
                <a:latin typeface="Open Sans"/>
                <a:ea typeface="Open Sans"/>
                <a:cs typeface="Open Sans"/>
                <a:sym typeface="Open Sans"/>
              </a:defRPr>
            </a:lvl1pPr>
          </a:lstStyle>
          <a:p>
            <a:r>
              <a:rPr lang="en-AU" sz="1300">
                <a:solidFill>
                  <a:schemeClr val="bg2">
                    <a:lumMod val="25000"/>
                  </a:schemeClr>
                </a:solidFill>
                <a:latin typeface="+mn-lt"/>
                <a:ea typeface="Helvetica Neue" charset="0"/>
                <a:cs typeface="Helvetica Neue" charset="0"/>
              </a:rPr>
              <a:t>Text</a:t>
            </a:r>
          </a:p>
        </p:txBody>
      </p:sp>
      <p:pic>
        <p:nvPicPr>
          <p:cNvPr id="2" name="Picture 1" descr="Australian Government Department of Health, Disability and Ageing">
            <a:extLst>
              <a:ext uri="{FF2B5EF4-FFF2-40B4-BE49-F238E27FC236}">
                <a16:creationId xmlns:a16="http://schemas.microsoft.com/office/drawing/2014/main" id="{2FDA9860-A1A9-8AE3-30CA-8B6CA5A920A4}"/>
              </a:ext>
            </a:extLst>
          </p:cNvPr>
          <p:cNvPicPr>
            <a:picLocks noChangeAspect="1"/>
          </p:cNvPicPr>
          <p:nvPr userDrawn="1"/>
        </p:nvPicPr>
        <p:blipFill>
          <a:blip r:embed="rId2"/>
          <a:stretch>
            <a:fillRect/>
          </a:stretch>
        </p:blipFill>
        <p:spPr>
          <a:xfrm>
            <a:off x="914793" y="6167364"/>
            <a:ext cx="2586380" cy="403200"/>
          </a:xfrm>
          <a:prstGeom prst="rect">
            <a:avLst/>
          </a:prstGeom>
        </p:spPr>
      </p:pic>
    </p:spTree>
    <p:extLst>
      <p:ext uri="{BB962C8B-B14F-4D97-AF65-F5344CB8AC3E}">
        <p14:creationId xmlns:p14="http://schemas.microsoft.com/office/powerpoint/2010/main" val="3672516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9"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B6F5A2E-B019-214E-9B99-03C4D6FC9CD0}"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7AC7D-DE47-D04B-810A-E333F322F2EB}" type="slidenum">
              <a:rPr lang="en-US" smtClean="0"/>
              <a:t>‹#›</a:t>
            </a:fld>
            <a:endParaRPr lang="en-US"/>
          </a:p>
        </p:txBody>
      </p:sp>
    </p:spTree>
    <p:extLst>
      <p:ext uri="{BB962C8B-B14F-4D97-AF65-F5344CB8AC3E}">
        <p14:creationId xmlns:p14="http://schemas.microsoft.com/office/powerpoint/2010/main" val="4221553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B6F5A2E-B019-214E-9B99-03C4D6FC9CD0}"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7AC7D-DE47-D04B-810A-E333F322F2EB}" type="slidenum">
              <a:rPr lang="en-US" smtClean="0"/>
              <a:t>‹#›</a:t>
            </a:fld>
            <a:endParaRPr lang="en-US"/>
          </a:p>
        </p:txBody>
      </p:sp>
    </p:spTree>
    <p:extLst>
      <p:ext uri="{BB962C8B-B14F-4D97-AF65-F5344CB8AC3E}">
        <p14:creationId xmlns:p14="http://schemas.microsoft.com/office/powerpoint/2010/main" val="344470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CB6F5A2E-B019-214E-9B99-03C4D6FC9CD0}" type="datetimeFigureOut">
              <a:rPr lang="en-US" smtClean="0"/>
              <a:t>5/13/2026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E7AC7D-DE47-D04B-810A-E333F322F2EB}" type="slidenum">
              <a:rPr lang="en-US" smtClean="0"/>
              <a:t>‹#›</a:t>
            </a:fld>
            <a:endParaRPr lang="en-US"/>
          </a:p>
        </p:txBody>
      </p:sp>
    </p:spTree>
    <p:extLst>
      <p:ext uri="{BB962C8B-B14F-4D97-AF65-F5344CB8AC3E}">
        <p14:creationId xmlns:p14="http://schemas.microsoft.com/office/powerpoint/2010/main" val="1044173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CB6F5A2E-B019-214E-9B99-03C4D6FC9CD0}" type="datetimeFigureOut">
              <a:rPr lang="en-US" smtClean="0"/>
              <a:t>5/13/2026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E7AC7D-DE47-D04B-810A-E333F322F2EB}" type="slidenum">
              <a:rPr lang="en-US" smtClean="0"/>
              <a:t>‹#›</a:t>
            </a:fld>
            <a:endParaRPr lang="en-US"/>
          </a:p>
        </p:txBody>
      </p:sp>
    </p:spTree>
    <p:extLst>
      <p:ext uri="{BB962C8B-B14F-4D97-AF65-F5344CB8AC3E}">
        <p14:creationId xmlns:p14="http://schemas.microsoft.com/office/powerpoint/2010/main" val="3428646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CB6F5A2E-B019-214E-9B99-03C4D6FC9CD0}" type="datetimeFigureOut">
              <a:rPr lang="en-US" smtClean="0"/>
              <a:t>5/13/2026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E7AC7D-DE47-D04B-810A-E333F322F2EB}" type="slidenum">
              <a:rPr lang="en-US" smtClean="0"/>
              <a:t>‹#›</a:t>
            </a:fld>
            <a:endParaRPr lang="en-US"/>
          </a:p>
        </p:txBody>
      </p:sp>
    </p:spTree>
    <p:extLst>
      <p:ext uri="{BB962C8B-B14F-4D97-AF65-F5344CB8AC3E}">
        <p14:creationId xmlns:p14="http://schemas.microsoft.com/office/powerpoint/2010/main" val="3128998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6F5A2E-B019-214E-9B99-03C4D6FC9CD0}" type="datetimeFigureOut">
              <a:rPr lang="en-US" smtClean="0"/>
              <a:t>5/13/2026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E7AC7D-DE47-D04B-810A-E333F322F2EB}" type="slidenum">
              <a:rPr lang="en-US" smtClean="0"/>
              <a:t>‹#›</a:t>
            </a:fld>
            <a:endParaRPr lang="en-US"/>
          </a:p>
        </p:txBody>
      </p:sp>
    </p:spTree>
    <p:extLst>
      <p:ext uri="{BB962C8B-B14F-4D97-AF65-F5344CB8AC3E}">
        <p14:creationId xmlns:p14="http://schemas.microsoft.com/office/powerpoint/2010/main" val="2060669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B6F5A2E-B019-214E-9B99-03C4D6FC9CD0}" type="datetimeFigureOut">
              <a:rPr lang="en-US" smtClean="0"/>
              <a:t>5/13/2026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E7AC7D-DE47-D04B-810A-E333F322F2EB}" type="slidenum">
              <a:rPr lang="en-US" smtClean="0"/>
              <a:t>‹#›</a:t>
            </a:fld>
            <a:endParaRPr lang="en-US"/>
          </a:p>
        </p:txBody>
      </p:sp>
    </p:spTree>
    <p:extLst>
      <p:ext uri="{BB962C8B-B14F-4D97-AF65-F5344CB8AC3E}">
        <p14:creationId xmlns:p14="http://schemas.microsoft.com/office/powerpoint/2010/main" val="3712452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B6F5A2E-B019-214E-9B99-03C4D6FC9CD0}" type="datetimeFigureOut">
              <a:rPr lang="en-AU" noProof="0" smtClean="0"/>
              <a:t>13/05/2026</a:t>
            </a:fld>
            <a:endParaRPr lang="en-AU" noProof="0"/>
          </a:p>
        </p:txBody>
      </p:sp>
      <p:sp>
        <p:nvSpPr>
          <p:cNvPr id="6" name="Footer Placeholder 5"/>
          <p:cNvSpPr>
            <a:spLocks noGrp="1"/>
          </p:cNvSpPr>
          <p:nvPr>
            <p:ph type="ftr" sz="quarter" idx="11"/>
          </p:nvPr>
        </p:nvSpPr>
        <p:spPr/>
        <p:txBody>
          <a:bodyPr/>
          <a:lstStyle/>
          <a:p>
            <a:endParaRPr lang="en-AU" noProof="0"/>
          </a:p>
        </p:txBody>
      </p:sp>
      <p:sp>
        <p:nvSpPr>
          <p:cNvPr id="7" name="Slide Number Placeholder 6"/>
          <p:cNvSpPr>
            <a:spLocks noGrp="1"/>
          </p:cNvSpPr>
          <p:nvPr>
            <p:ph type="sldNum" sz="quarter" idx="12"/>
          </p:nvPr>
        </p:nvSpPr>
        <p:spPr/>
        <p:txBody>
          <a:bodyPr/>
          <a:lstStyle/>
          <a:p>
            <a:fld id="{D8E7AC7D-DE47-D04B-810A-E333F322F2EB}" type="slidenum">
              <a:rPr lang="en-AU" noProof="0" smtClean="0"/>
              <a:t>‹#›</a:t>
            </a:fld>
            <a:endParaRPr lang="en-AU" noProof="0"/>
          </a:p>
        </p:txBody>
      </p:sp>
    </p:spTree>
    <p:extLst>
      <p:ext uri="{BB962C8B-B14F-4D97-AF65-F5344CB8AC3E}">
        <p14:creationId xmlns:p14="http://schemas.microsoft.com/office/powerpoint/2010/main" val="2508934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6F5A2E-B019-214E-9B99-03C4D6FC9CD0}" type="datetimeFigureOut">
              <a:rPr lang="en-AU" noProof="0" smtClean="0"/>
              <a:t>13/05/2026</a:t>
            </a:fld>
            <a:endParaRPr lang="en-AU" noProof="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noProof="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E7AC7D-DE47-D04B-810A-E333F322F2EB}" type="slidenum">
              <a:rPr lang="en-AU" noProof="0" smtClean="0"/>
              <a:t>‹#›</a:t>
            </a:fld>
            <a:endParaRPr lang="en-AU" noProof="0"/>
          </a:p>
        </p:txBody>
      </p:sp>
    </p:spTree>
    <p:extLst>
      <p:ext uri="{BB962C8B-B14F-4D97-AF65-F5344CB8AC3E}">
        <p14:creationId xmlns:p14="http://schemas.microsoft.com/office/powerpoint/2010/main" val="1166981419"/>
      </p:ext>
    </p:extLst>
  </p:cSld>
  <p:clrMap bg1="lt1" tx1="dk1" bg2="lt2" tx2="dk2" accent1="accent1" accent2="accent2" accent3="accent3" accent4="accent4" accent5="accent5" accent6="accent6" hlink="hlink" folHlink="folHlink"/>
  <p:sldLayoutIdLst>
    <p:sldLayoutId id="2147484016" r:id="rId1"/>
    <p:sldLayoutId id="2147484017" r:id="rId2"/>
    <p:sldLayoutId id="2147484018" r:id="rId3"/>
    <p:sldLayoutId id="2147484019" r:id="rId4"/>
    <p:sldLayoutId id="2147484020" r:id="rId5"/>
    <p:sldLayoutId id="2147484021" r:id="rId6"/>
    <p:sldLayoutId id="2147484022" r:id="rId7"/>
    <p:sldLayoutId id="2147484023" r:id="rId8"/>
    <p:sldLayoutId id="2147484024" r:id="rId9"/>
    <p:sldLayoutId id="2147484025" r:id="rId10"/>
    <p:sldLayoutId id="2147484026" r:id="rId11"/>
    <p:sldLayoutId id="2147484027" r:id="rId12"/>
    <p:sldLayoutId id="2147484028" r:id="rId13"/>
    <p:sldLayoutId id="2147484029" r:id="rId14"/>
    <p:sldLayoutId id="2147484030" r:id="rId15"/>
    <p:sldLayoutId id="2147484031" r:id="rId16"/>
    <p:sldLayoutId id="2147484032"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image" Target="../media/image16.png"/></Relationships>
</file>

<file path=ppt/slides/_rels/slide22.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hyperlink" Target="mailto:HPPSupport@health.gov.au" TargetMode="Externa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s://data.pbs.gov.au/api/pbs-api.html"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https://ause-hpsp-tst-apim01.developer.azure-api.net/api-changelog#api=pbs-api-public-v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hyperlink" Target="https://www.health.gov.au/resources/publications/first-pharmaceutical-wholesaler-agreement-1pwa?language=en"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B7D1995F-384D-62FE-3EB8-161C02775CAE}"/>
              </a:ext>
            </a:extLst>
          </p:cNvPr>
          <p:cNvPicPr>
            <a:picLocks noChangeAspect="1"/>
          </p:cNvPicPr>
          <p:nvPr/>
        </p:nvPicPr>
        <p:blipFill rotWithShape="1">
          <a:blip r:embed="rId2" cstate="screen">
            <a:alphaModFix amt="66000"/>
            <a:extLst>
              <a:ext uri="{28A0092B-C50C-407E-A947-70E740481C1C}">
                <a14:useLocalDpi xmlns:a14="http://schemas.microsoft.com/office/drawing/2010/main"/>
              </a:ext>
            </a:extLst>
          </a:blip>
          <a:srcRect b="15031"/>
          <a:stretch/>
        </p:blipFill>
        <p:spPr>
          <a:xfrm>
            <a:off x="6360161" y="220802"/>
            <a:ext cx="5824536" cy="5567717"/>
          </a:xfrm>
          <a:prstGeom prst="rect">
            <a:avLst/>
          </a:prstGeom>
        </p:spPr>
      </p:pic>
      <p:pic>
        <p:nvPicPr>
          <p:cNvPr id="29" name="Picture 28">
            <a:extLst>
              <a:ext uri="{FF2B5EF4-FFF2-40B4-BE49-F238E27FC236}">
                <a16:creationId xmlns:a16="http://schemas.microsoft.com/office/drawing/2014/main" id="{0929F044-2D95-402E-A37D-E276DDA7AA36}"/>
              </a:ext>
            </a:extLst>
          </p:cNvPr>
          <p:cNvPicPr>
            <a:picLocks noChangeAspect="1"/>
          </p:cNvPicPr>
          <p:nvPr/>
        </p:nvPicPr>
        <p:blipFill>
          <a:blip r:embed="rId3"/>
          <a:stretch>
            <a:fillRect/>
          </a:stretch>
        </p:blipFill>
        <p:spPr>
          <a:xfrm>
            <a:off x="0" y="643128"/>
            <a:ext cx="12182475" cy="5238369"/>
          </a:xfrm>
          <a:prstGeom prst="rect">
            <a:avLst/>
          </a:prstGeom>
        </p:spPr>
      </p:pic>
      <p:sp>
        <p:nvSpPr>
          <p:cNvPr id="4" name="Rectangle 3">
            <a:extLst>
              <a:ext uri="{FF2B5EF4-FFF2-40B4-BE49-F238E27FC236}">
                <a16:creationId xmlns:a16="http://schemas.microsoft.com/office/drawing/2014/main" id="{1E8EFE3A-DE30-9944-CAF8-0FB2077ADD29}"/>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B388D19D-F6A0-0996-FFC0-B1C3B235C5DE}"/>
              </a:ext>
            </a:extLst>
          </p:cNvPr>
          <p:cNvGrpSpPr/>
          <p:nvPr/>
        </p:nvGrpSpPr>
        <p:grpSpPr>
          <a:xfrm>
            <a:off x="975014" y="1135184"/>
            <a:ext cx="7669732" cy="3975008"/>
            <a:chOff x="976213" y="1099837"/>
            <a:chExt cx="6875108" cy="3975008"/>
          </a:xfrm>
        </p:grpSpPr>
        <p:sp>
          <p:nvSpPr>
            <p:cNvPr id="22" name="KEYNOTE PRESENTATION">
              <a:extLst>
                <a:ext uri="{FF2B5EF4-FFF2-40B4-BE49-F238E27FC236}">
                  <a16:creationId xmlns:a16="http://schemas.microsoft.com/office/drawing/2014/main" id="{CF0E2371-1785-AA17-3E13-8809ABA3FD08}"/>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C8451B8B-8223-A8DC-ED3F-AC5ABAFFEDD2}"/>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5" name="TextBox 24">
            <a:extLst>
              <a:ext uri="{FF2B5EF4-FFF2-40B4-BE49-F238E27FC236}">
                <a16:creationId xmlns:a16="http://schemas.microsoft.com/office/drawing/2014/main" id="{824A539E-F670-F898-3272-7E84F00B536B}"/>
              </a:ext>
            </a:extLst>
          </p:cNvPr>
          <p:cNvSpPr txBox="1"/>
          <p:nvPr/>
        </p:nvSpPr>
        <p:spPr>
          <a:xfrm>
            <a:off x="1194084" y="1537954"/>
            <a:ext cx="6919138" cy="1738938"/>
          </a:xfrm>
          <a:prstGeom prst="rect">
            <a:avLst/>
          </a:prstGeom>
          <a:noFill/>
        </p:spPr>
        <p:txBody>
          <a:bodyPr wrap="square">
            <a:spAutoFit/>
          </a:bodyPr>
          <a:lstStyle/>
          <a:p>
            <a:r>
              <a:rPr lang="en-AU" sz="4800" b="1">
                <a:solidFill>
                  <a:srgbClr val="243C96"/>
                </a:solidFill>
                <a:latin typeface="Calibri"/>
              </a:rPr>
              <a:t>PBS API Software Vendor Webinar</a:t>
            </a:r>
          </a:p>
          <a:p>
            <a:r>
              <a:rPr lang="en-AU" sz="1100">
                <a:solidFill>
                  <a:srgbClr val="243C96"/>
                </a:solidFill>
                <a:ea typeface="+mn-lt"/>
                <a:cs typeface="+mn-lt"/>
              </a:rPr>
              <a:t> </a:t>
            </a:r>
            <a:endParaRPr lang="en-AU">
              <a:cs typeface="Arial"/>
            </a:endParaRPr>
          </a:p>
        </p:txBody>
      </p:sp>
      <p:pic>
        <p:nvPicPr>
          <p:cNvPr id="26" name="Picture 25">
            <a:extLst>
              <a:ext uri="{FF2B5EF4-FFF2-40B4-BE49-F238E27FC236}">
                <a16:creationId xmlns:a16="http://schemas.microsoft.com/office/drawing/2014/main" id="{0330B43A-DD17-67E2-D4BC-7BDC8A77BF2A}"/>
              </a:ext>
            </a:extLst>
          </p:cNvPr>
          <p:cNvPicPr>
            <a:picLocks noChangeAspect="1"/>
          </p:cNvPicPr>
          <p:nvPr/>
        </p:nvPicPr>
        <p:blipFill>
          <a:blip r:embed="rId4"/>
          <a:stretch>
            <a:fillRect/>
          </a:stretch>
        </p:blipFill>
        <p:spPr>
          <a:xfrm>
            <a:off x="1620113" y="3387472"/>
            <a:ext cx="6370872" cy="659082"/>
          </a:xfrm>
          <a:prstGeom prst="rect">
            <a:avLst/>
          </a:prstGeom>
        </p:spPr>
      </p:pic>
      <p:sp>
        <p:nvSpPr>
          <p:cNvPr id="28" name="TextBox 27">
            <a:extLst>
              <a:ext uri="{FF2B5EF4-FFF2-40B4-BE49-F238E27FC236}">
                <a16:creationId xmlns:a16="http://schemas.microsoft.com/office/drawing/2014/main" id="{E801300E-AC53-3E17-2B43-41D9E4636373}"/>
              </a:ext>
            </a:extLst>
          </p:cNvPr>
          <p:cNvSpPr txBox="1"/>
          <p:nvPr/>
        </p:nvSpPr>
        <p:spPr>
          <a:xfrm>
            <a:off x="1102967" y="4295611"/>
            <a:ext cx="7754398" cy="646331"/>
          </a:xfrm>
          <a:prstGeom prst="rect">
            <a:avLst/>
          </a:prstGeom>
          <a:noFill/>
        </p:spPr>
        <p:txBody>
          <a:bodyPr wrap="square" lIns="91440" tIns="45720" rIns="91440" bIns="45720" rtlCol="0" anchor="t">
            <a:spAutoFit/>
          </a:bodyPr>
          <a:lstStyle/>
          <a:p>
            <a:r>
              <a:rPr lang="en-US" dirty="0">
                <a:solidFill>
                  <a:srgbClr val="008A96"/>
                </a:solidFill>
              </a:rPr>
              <a:t>Thank you for joining, this webinar will begin at 9am </a:t>
            </a:r>
            <a:endParaRPr lang="en-US" dirty="0"/>
          </a:p>
          <a:p>
            <a:r>
              <a:rPr lang="en-US" dirty="0">
                <a:solidFill>
                  <a:srgbClr val="008A96"/>
                </a:solidFill>
              </a:rPr>
              <a:t>Wed 13 May 2026 or once traffic slows coming into the meeting.</a:t>
            </a:r>
            <a:endParaRPr lang="en-US" dirty="0">
              <a:solidFill>
                <a:srgbClr val="008A96"/>
              </a:solidFill>
              <a:cs typeface="Arial"/>
            </a:endParaRPr>
          </a:p>
        </p:txBody>
      </p:sp>
    </p:spTree>
    <p:extLst>
      <p:ext uri="{BB962C8B-B14F-4D97-AF65-F5344CB8AC3E}">
        <p14:creationId xmlns:p14="http://schemas.microsoft.com/office/powerpoint/2010/main" val="1595743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0648E-BF0D-6182-0C9D-61B59B1F6AF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F76CA09-05D9-E819-4C0C-58EC2DDFFB84}"/>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9E745A58-47E2-71C9-15AB-F14929A0A318}"/>
              </a:ext>
            </a:extLst>
          </p:cNvPr>
          <p:cNvGrpSpPr/>
          <p:nvPr/>
        </p:nvGrpSpPr>
        <p:grpSpPr>
          <a:xfrm>
            <a:off x="262918" y="407048"/>
            <a:ext cx="11074324" cy="5187143"/>
            <a:chOff x="976213" y="1099837"/>
            <a:chExt cx="6875108" cy="3975008"/>
          </a:xfrm>
        </p:grpSpPr>
        <p:sp>
          <p:nvSpPr>
            <p:cNvPr id="22" name="KEYNOTE PRESENTATION">
              <a:extLst>
                <a:ext uri="{FF2B5EF4-FFF2-40B4-BE49-F238E27FC236}">
                  <a16:creationId xmlns:a16="http://schemas.microsoft.com/office/drawing/2014/main" id="{DBC28168-96D6-5792-C858-AE12E373161C}"/>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922164C1-4CC8-B8B6-400C-2838846BB546}"/>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extBox 1">
            <a:extLst>
              <a:ext uri="{FF2B5EF4-FFF2-40B4-BE49-F238E27FC236}">
                <a16:creationId xmlns:a16="http://schemas.microsoft.com/office/drawing/2014/main" id="{A34BCEE2-8DDC-D763-DC9F-B46B610639AE}"/>
              </a:ext>
            </a:extLst>
          </p:cNvPr>
          <p:cNvSpPr txBox="1"/>
          <p:nvPr/>
        </p:nvSpPr>
        <p:spPr>
          <a:xfrm>
            <a:off x="489857" y="261257"/>
            <a:ext cx="993865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4000" b="1" dirty="0">
                <a:solidFill>
                  <a:srgbClr val="153A6E"/>
                </a:solidFill>
                <a:latin typeface="Calibri"/>
                <a:ea typeface="Calibri"/>
                <a:cs typeface="Calibri"/>
              </a:rPr>
              <a:t>Wholesale Markups</a:t>
            </a:r>
            <a:endParaRPr lang="en-US" dirty="0"/>
          </a:p>
        </p:txBody>
      </p:sp>
      <p:sp>
        <p:nvSpPr>
          <p:cNvPr id="5" name="Title 1">
            <a:extLst>
              <a:ext uri="{FF2B5EF4-FFF2-40B4-BE49-F238E27FC236}">
                <a16:creationId xmlns:a16="http://schemas.microsoft.com/office/drawing/2014/main" id="{1F78554C-71AD-A361-2770-ACF9072D1EE7}"/>
              </a:ext>
            </a:extLst>
          </p:cNvPr>
          <p:cNvSpPr txBox="1">
            <a:spLocks/>
          </p:cNvSpPr>
          <p:nvPr/>
        </p:nvSpPr>
        <p:spPr>
          <a:xfrm>
            <a:off x="542280" y="1016086"/>
            <a:ext cx="10515600" cy="10998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sz="2400" dirty="0">
                <a:solidFill>
                  <a:srgbClr val="008A95"/>
                </a:solidFill>
                <a:latin typeface="Calibri"/>
                <a:ea typeface="Calibri"/>
                <a:cs typeface="Arial"/>
              </a:rPr>
              <a:t>Changes from 1 July 2026</a:t>
            </a:r>
          </a:p>
        </p:txBody>
      </p:sp>
      <p:graphicFrame>
        <p:nvGraphicFramePr>
          <p:cNvPr id="6" name="Content Placeholder 2">
            <a:extLst>
              <a:ext uri="{FF2B5EF4-FFF2-40B4-BE49-F238E27FC236}">
                <a16:creationId xmlns:a16="http://schemas.microsoft.com/office/drawing/2014/main" id="{8E6EE695-3201-E22C-417D-1987EBA1B03F}"/>
              </a:ext>
            </a:extLst>
          </p:cNvPr>
          <p:cNvGraphicFramePr>
            <a:graphicFrameLocks/>
          </p:cNvGraphicFramePr>
          <p:nvPr>
            <p:extLst>
              <p:ext uri="{D42A27DB-BD31-4B8C-83A1-F6EECF244321}">
                <p14:modId xmlns:p14="http://schemas.microsoft.com/office/powerpoint/2010/main" val="4139292853"/>
              </p:ext>
            </p:extLst>
          </p:nvPr>
        </p:nvGraphicFramePr>
        <p:xfrm>
          <a:off x="838200" y="1465006"/>
          <a:ext cx="10515600" cy="47119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1125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D6FA4-7760-56DF-AE7C-3F50386DA50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115D18C-D162-6EA9-22A3-E213CC6DF785}"/>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BF74EDDF-77C0-381F-C904-B4D408EC71AC}"/>
              </a:ext>
            </a:extLst>
          </p:cNvPr>
          <p:cNvGrpSpPr/>
          <p:nvPr/>
        </p:nvGrpSpPr>
        <p:grpSpPr>
          <a:xfrm>
            <a:off x="262918" y="407048"/>
            <a:ext cx="11074324" cy="5187143"/>
            <a:chOff x="976213" y="1099837"/>
            <a:chExt cx="6875108" cy="3975008"/>
          </a:xfrm>
        </p:grpSpPr>
        <p:sp>
          <p:nvSpPr>
            <p:cNvPr id="22" name="KEYNOTE PRESENTATION">
              <a:extLst>
                <a:ext uri="{FF2B5EF4-FFF2-40B4-BE49-F238E27FC236}">
                  <a16:creationId xmlns:a16="http://schemas.microsoft.com/office/drawing/2014/main" id="{4BAFE697-D0BE-AF66-9AD7-C245B1BE6E46}"/>
                </a:ext>
              </a:extLst>
            </p:cNvPr>
            <p:cNvSpPr txBox="1"/>
            <p:nvPr userDrawn="1"/>
          </p:nvSpPr>
          <p:spPr>
            <a:xfrm>
              <a:off x="1554476" y="3429000"/>
              <a:ext cx="4705610" cy="930868"/>
            </a:xfrm>
            <a:prstGeom prst="rect">
              <a:avLst/>
            </a:prstGeom>
            <a:ln w="12700">
              <a:miter lim="400000"/>
            </a:ln>
            <a:extLst>
              <a:ext uri="{C572A759-6A51-4108-AA02-DFA0A04FC94B}">
                <ma14:wrappingTextBoxFlag xmlns="" xmlns:ma14="http://schemas.microsoft.com/office/mac/drawingml/2011/main"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F31687B1-751E-D572-7E5D-5FC7C5EA955F}"/>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extBox 1">
            <a:extLst>
              <a:ext uri="{FF2B5EF4-FFF2-40B4-BE49-F238E27FC236}">
                <a16:creationId xmlns:a16="http://schemas.microsoft.com/office/drawing/2014/main" id="{2E877724-A2E9-5E64-0DA8-0B29B109E821}"/>
              </a:ext>
            </a:extLst>
          </p:cNvPr>
          <p:cNvSpPr txBox="1"/>
          <p:nvPr/>
        </p:nvSpPr>
        <p:spPr>
          <a:xfrm>
            <a:off x="489857" y="261257"/>
            <a:ext cx="993865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4000" b="1" dirty="0">
                <a:solidFill>
                  <a:srgbClr val="153A6E"/>
                </a:solidFill>
                <a:latin typeface="Calibri"/>
                <a:ea typeface="Calibri"/>
                <a:cs typeface="Calibri"/>
              </a:rPr>
              <a:t>Wholesale Markups</a:t>
            </a:r>
            <a:endParaRPr lang="en-US" dirty="0"/>
          </a:p>
        </p:txBody>
      </p:sp>
      <p:sp>
        <p:nvSpPr>
          <p:cNvPr id="5" name="Title 1">
            <a:extLst>
              <a:ext uri="{FF2B5EF4-FFF2-40B4-BE49-F238E27FC236}">
                <a16:creationId xmlns:a16="http://schemas.microsoft.com/office/drawing/2014/main" id="{AC9A2F29-4379-CDF9-6A8B-6268B125EEEA}"/>
              </a:ext>
            </a:extLst>
          </p:cNvPr>
          <p:cNvSpPr txBox="1">
            <a:spLocks/>
          </p:cNvSpPr>
          <p:nvPr/>
        </p:nvSpPr>
        <p:spPr>
          <a:xfrm>
            <a:off x="542280" y="1016086"/>
            <a:ext cx="10515600" cy="10998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sz="2400" dirty="0">
                <a:solidFill>
                  <a:srgbClr val="008A95"/>
                </a:solidFill>
                <a:latin typeface="Calibri"/>
                <a:ea typeface="Calibri"/>
                <a:cs typeface="Arial"/>
              </a:rPr>
              <a:t>What is not changing?</a:t>
            </a:r>
          </a:p>
        </p:txBody>
      </p:sp>
      <p:graphicFrame>
        <p:nvGraphicFramePr>
          <p:cNvPr id="3" name="Content Placeholder 2">
            <a:extLst>
              <a:ext uri="{FF2B5EF4-FFF2-40B4-BE49-F238E27FC236}">
                <a16:creationId xmlns:a16="http://schemas.microsoft.com/office/drawing/2014/main" id="{A3718F24-AC1C-ED79-7CE3-1FB071C575E7}"/>
              </a:ext>
            </a:extLst>
          </p:cNvPr>
          <p:cNvGraphicFramePr>
            <a:graphicFrameLocks/>
          </p:cNvGraphicFramePr>
          <p:nvPr>
            <p:extLst>
              <p:ext uri="{D42A27DB-BD31-4B8C-83A1-F6EECF244321}">
                <p14:modId xmlns:p14="http://schemas.microsoft.com/office/powerpoint/2010/main" val="2323158312"/>
              </p:ext>
            </p:extLst>
          </p:nvPr>
        </p:nvGraphicFramePr>
        <p:xfrm>
          <a:off x="805198" y="153434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0891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48506-8710-B4D8-EF88-5342DA31679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5EEFF64-5BB7-444E-1B52-5077308A8B88}"/>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07AD5719-0C54-D715-9C6C-9E02DFD3F399}"/>
              </a:ext>
            </a:extLst>
          </p:cNvPr>
          <p:cNvGrpSpPr/>
          <p:nvPr/>
        </p:nvGrpSpPr>
        <p:grpSpPr>
          <a:xfrm>
            <a:off x="262918" y="407048"/>
            <a:ext cx="11074324" cy="5187143"/>
            <a:chOff x="976213" y="1099837"/>
            <a:chExt cx="6875108" cy="3975008"/>
          </a:xfrm>
        </p:grpSpPr>
        <p:sp>
          <p:nvSpPr>
            <p:cNvPr id="22" name="KEYNOTE PRESENTATION">
              <a:extLst>
                <a:ext uri="{FF2B5EF4-FFF2-40B4-BE49-F238E27FC236}">
                  <a16:creationId xmlns:a16="http://schemas.microsoft.com/office/drawing/2014/main" id="{C661B0E1-B568-90C6-2D8D-23E700507E0F}"/>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DFE28B66-C9DE-893B-45FB-27DFADE0E184}"/>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extBox 1">
            <a:extLst>
              <a:ext uri="{FF2B5EF4-FFF2-40B4-BE49-F238E27FC236}">
                <a16:creationId xmlns:a16="http://schemas.microsoft.com/office/drawing/2014/main" id="{79889F68-C755-8014-3246-1AC23EB1D823}"/>
              </a:ext>
            </a:extLst>
          </p:cNvPr>
          <p:cNvSpPr txBox="1"/>
          <p:nvPr/>
        </p:nvSpPr>
        <p:spPr>
          <a:xfrm>
            <a:off x="489857" y="261257"/>
            <a:ext cx="993865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4000" b="1" dirty="0">
                <a:solidFill>
                  <a:srgbClr val="153A6E"/>
                </a:solidFill>
                <a:latin typeface="Calibri"/>
                <a:ea typeface="Calibri"/>
                <a:cs typeface="Calibri"/>
              </a:rPr>
              <a:t>Wholesale Markups</a:t>
            </a:r>
            <a:endParaRPr lang="en-US" dirty="0"/>
          </a:p>
        </p:txBody>
      </p:sp>
      <p:sp>
        <p:nvSpPr>
          <p:cNvPr id="5" name="Title 1">
            <a:extLst>
              <a:ext uri="{FF2B5EF4-FFF2-40B4-BE49-F238E27FC236}">
                <a16:creationId xmlns:a16="http://schemas.microsoft.com/office/drawing/2014/main" id="{79F068BC-CBBA-C33C-CE68-1FE45B582E8F}"/>
              </a:ext>
            </a:extLst>
          </p:cNvPr>
          <p:cNvSpPr txBox="1">
            <a:spLocks/>
          </p:cNvSpPr>
          <p:nvPr/>
        </p:nvSpPr>
        <p:spPr>
          <a:xfrm>
            <a:off x="542280" y="1016086"/>
            <a:ext cx="10515600" cy="10998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sz="2400" dirty="0">
                <a:solidFill>
                  <a:srgbClr val="008A95"/>
                </a:solidFill>
                <a:latin typeface="Calibri"/>
                <a:ea typeface="Calibri"/>
                <a:cs typeface="Arial"/>
              </a:rPr>
              <a:t>WMU Structure</a:t>
            </a:r>
          </a:p>
        </p:txBody>
      </p:sp>
      <p:graphicFrame>
        <p:nvGraphicFramePr>
          <p:cNvPr id="6" name="Content Placeholder 14">
            <a:extLst>
              <a:ext uri="{FF2B5EF4-FFF2-40B4-BE49-F238E27FC236}">
                <a16:creationId xmlns:a16="http://schemas.microsoft.com/office/drawing/2014/main" id="{56BBDF37-6F58-9C52-B083-AAC13A624A00}"/>
              </a:ext>
            </a:extLst>
          </p:cNvPr>
          <p:cNvGraphicFramePr>
            <a:graphicFrameLocks/>
          </p:cNvGraphicFramePr>
          <p:nvPr>
            <p:extLst>
              <p:ext uri="{D42A27DB-BD31-4B8C-83A1-F6EECF244321}">
                <p14:modId xmlns:p14="http://schemas.microsoft.com/office/powerpoint/2010/main" val="4179430182"/>
              </p:ext>
            </p:extLst>
          </p:nvPr>
        </p:nvGraphicFramePr>
        <p:xfrm>
          <a:off x="5904818" y="1485049"/>
          <a:ext cx="5883201" cy="4641311"/>
        </p:xfrm>
        <a:graphic>
          <a:graphicData uri="http://schemas.openxmlformats.org/drawingml/2006/table">
            <a:tbl>
              <a:tblPr firstRow="1" firstCol="1" bandRow="1"/>
              <a:tblGrid>
                <a:gridCol w="1528915">
                  <a:extLst>
                    <a:ext uri="{9D8B030D-6E8A-4147-A177-3AD203B41FA5}">
                      <a16:colId xmlns:a16="http://schemas.microsoft.com/office/drawing/2014/main" val="1567805933"/>
                    </a:ext>
                  </a:extLst>
                </a:gridCol>
                <a:gridCol w="2558143">
                  <a:extLst>
                    <a:ext uri="{9D8B030D-6E8A-4147-A177-3AD203B41FA5}">
                      <a16:colId xmlns:a16="http://schemas.microsoft.com/office/drawing/2014/main" val="50564084"/>
                    </a:ext>
                  </a:extLst>
                </a:gridCol>
                <a:gridCol w="1796143">
                  <a:extLst>
                    <a:ext uri="{9D8B030D-6E8A-4147-A177-3AD203B41FA5}">
                      <a16:colId xmlns:a16="http://schemas.microsoft.com/office/drawing/2014/main" val="146427510"/>
                    </a:ext>
                  </a:extLst>
                </a:gridCol>
              </a:tblGrid>
              <a:tr h="277940">
                <a:tc gridSpan="3">
                  <a:txBody>
                    <a:bodyPr/>
                    <a:lstStyle/>
                    <a:p>
                      <a:pPr marL="0" marR="0" lvl="0" indent="0" algn="ctr" defTabSz="914400" rtl="0" eaLnBrk="1" fontAlgn="auto" latinLnBrk="0" hangingPunct="1">
                        <a:lnSpc>
                          <a:spcPct val="115000"/>
                        </a:lnSpc>
                        <a:spcBef>
                          <a:spcPts val="100"/>
                        </a:spcBef>
                        <a:spcAft>
                          <a:spcPts val="240"/>
                        </a:spcAft>
                        <a:buClrTx/>
                        <a:buSzTx/>
                        <a:buFontTx/>
                        <a:buNone/>
                        <a:tabLst/>
                        <a:defRPr/>
                      </a:pPr>
                      <a:r>
                        <a:rPr lang="en-AU" sz="1800" b="1" dirty="0">
                          <a:latin typeface="Calibri" panose="020F0502020204030204" pitchFamily="34" charset="0"/>
                          <a:ea typeface="Calibri" panose="020F0502020204030204" pitchFamily="34" charset="0"/>
                          <a:cs typeface="Calibri" panose="020F0502020204030204" pitchFamily="34" charset="0"/>
                        </a:rPr>
                        <a:t>From 1 July 2026</a:t>
                      </a:r>
                      <a:endParaRPr lang="en-AU" sz="1800" b="1"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8956" marR="58956"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ct val="115000"/>
                        </a:lnSpc>
                        <a:spcBef>
                          <a:spcPts val="100"/>
                        </a:spcBef>
                        <a:spcAft>
                          <a:spcPts val="240"/>
                        </a:spcAft>
                        <a:buNone/>
                      </a:pPr>
                      <a:endParaRPr lang="en-AU" sz="1200"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AU"/>
                    </a:p>
                  </a:txBody>
                  <a:tcPr/>
                </a:tc>
                <a:extLst>
                  <a:ext uri="{0D108BD9-81ED-4DB2-BD59-A6C34878D82A}">
                    <a16:rowId xmlns:a16="http://schemas.microsoft.com/office/drawing/2014/main" val="2234814808"/>
                  </a:ext>
                </a:extLst>
              </a:tr>
              <a:tr h="190490">
                <a:tc>
                  <a:txBody>
                    <a:bodyPr/>
                    <a:lstStyle/>
                    <a:p>
                      <a:pPr algn="ctr">
                        <a:lnSpc>
                          <a:spcPct val="115000"/>
                        </a:lnSpc>
                        <a:spcBef>
                          <a:spcPts val="100"/>
                        </a:spcBef>
                        <a:spcAft>
                          <a:spcPts val="240"/>
                        </a:spcAft>
                        <a:buNone/>
                      </a:pPr>
                      <a:r>
                        <a:rPr lang="en-AU" sz="1400" b="1" kern="10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Payment type</a:t>
                      </a:r>
                      <a:endPar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8956" marR="589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gridSpan="2">
                  <a:txBody>
                    <a:bodyPr/>
                    <a:lstStyle/>
                    <a:p>
                      <a:pPr algn="ctr">
                        <a:lnSpc>
                          <a:spcPct val="115000"/>
                        </a:lnSpc>
                        <a:spcBef>
                          <a:spcPts val="100"/>
                        </a:spcBef>
                        <a:spcAft>
                          <a:spcPts val="240"/>
                        </a:spcAft>
                        <a:buNone/>
                      </a:pPr>
                      <a:r>
                        <a:rPr lang="en-AU" sz="1400" b="1" kern="10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Value of WMU Payment</a:t>
                      </a:r>
                      <a:endPar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hMerge="1">
                  <a:txBody>
                    <a:bodyPr/>
                    <a:lstStyle/>
                    <a:p>
                      <a:endParaRPr lang="en-AU"/>
                    </a:p>
                  </a:txBody>
                  <a:tcPr/>
                </a:tc>
                <a:extLst>
                  <a:ext uri="{0D108BD9-81ED-4DB2-BD59-A6C34878D82A}">
                    <a16:rowId xmlns:a16="http://schemas.microsoft.com/office/drawing/2014/main" val="3189384877"/>
                  </a:ext>
                </a:extLst>
              </a:tr>
              <a:tr h="852645">
                <a:tc rowSpan="4">
                  <a:txBody>
                    <a:bodyPr/>
                    <a:lstStyle/>
                    <a:p>
                      <a:pPr>
                        <a:lnSpc>
                          <a:spcPct val="115000"/>
                        </a:lnSpc>
                        <a:spcBef>
                          <a:spcPts val="100"/>
                        </a:spcBef>
                        <a:spcAft>
                          <a:spcPts val="240"/>
                        </a:spcAft>
                        <a:buNone/>
                      </a:pPr>
                      <a:r>
                        <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Wholesale Mark-up for Pharmaceutical Benefits delivered to Approved Pharmacists*</a:t>
                      </a:r>
                    </a:p>
                  </a:txBody>
                  <a:tcPr marL="58956" marR="589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6830" marR="82550">
                        <a:lnSpc>
                          <a:spcPct val="115000"/>
                        </a:lnSpc>
                        <a:spcBef>
                          <a:spcPts val="100"/>
                        </a:spcBef>
                        <a:spcAft>
                          <a:spcPts val="240"/>
                        </a:spcAft>
                        <a:buNone/>
                      </a:pPr>
                      <a:r>
                        <a:rPr lang="en-AU" sz="1400" b="1"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TIER 1</a:t>
                      </a:r>
                    </a:p>
                    <a:p>
                      <a:pPr marL="36830" marR="82550">
                        <a:lnSpc>
                          <a:spcPct val="115000"/>
                        </a:lnSpc>
                        <a:spcBef>
                          <a:spcPts val="100"/>
                        </a:spcBef>
                        <a:spcAft>
                          <a:spcPts val="240"/>
                        </a:spcAft>
                        <a:buNone/>
                      </a:pPr>
                      <a:r>
                        <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When the Ex-Manufacturer Price is up to and including $5.50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100"/>
                        </a:spcBef>
                        <a:spcAft>
                          <a:spcPts val="240"/>
                        </a:spcAft>
                        <a:buNone/>
                      </a:pPr>
                      <a:r>
                        <a:rPr lang="en-AU" sz="1400"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a:lnSpc>
                          <a:spcPct val="115000"/>
                        </a:lnSpc>
                        <a:spcBef>
                          <a:spcPts val="100"/>
                        </a:spcBef>
                        <a:spcAft>
                          <a:spcPts val="240"/>
                        </a:spcAft>
                        <a:buNone/>
                      </a:pPr>
                      <a:r>
                        <a:rPr lang="en-AU" sz="1400"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$0.24 per dispense </a:t>
                      </a:r>
                    </a:p>
                  </a:txBody>
                  <a:tcPr marL="58956" marR="589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79120745"/>
                  </a:ext>
                </a:extLst>
              </a:tr>
              <a:tr h="962620">
                <a:tc vMerge="1">
                  <a:txBody>
                    <a:bodyPr/>
                    <a:lstStyle/>
                    <a:p>
                      <a:endParaRPr lang="en-AU"/>
                    </a:p>
                  </a:txBody>
                  <a:tcPr/>
                </a:tc>
                <a:tc>
                  <a:txBody>
                    <a:bodyPr/>
                    <a:lstStyle/>
                    <a:p>
                      <a:pPr marL="36830" marR="82550">
                        <a:lnSpc>
                          <a:spcPct val="115000"/>
                        </a:lnSpc>
                        <a:spcBef>
                          <a:spcPts val="100"/>
                        </a:spcBef>
                        <a:spcAft>
                          <a:spcPts val="240"/>
                        </a:spcAft>
                        <a:buNone/>
                      </a:pPr>
                      <a:r>
                        <a:rPr lang="en-AU" sz="1400" b="1"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TIER 2</a:t>
                      </a:r>
                    </a:p>
                    <a:p>
                      <a:pPr marL="36830" marR="82550">
                        <a:lnSpc>
                          <a:spcPct val="115000"/>
                        </a:lnSpc>
                        <a:spcBef>
                          <a:spcPts val="100"/>
                        </a:spcBef>
                        <a:spcAft>
                          <a:spcPts val="240"/>
                        </a:spcAft>
                        <a:buNone/>
                      </a:pPr>
                      <a:r>
                        <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When the Ex-Manufacturer Price is over $5.50 and up to and including $1,000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100"/>
                        </a:spcBef>
                        <a:spcAft>
                          <a:spcPts val="240"/>
                        </a:spcAft>
                        <a:buNone/>
                      </a:pPr>
                      <a:r>
                        <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a:lnSpc>
                          <a:spcPct val="115000"/>
                        </a:lnSpc>
                        <a:spcBef>
                          <a:spcPts val="100"/>
                        </a:spcBef>
                        <a:spcAft>
                          <a:spcPts val="240"/>
                        </a:spcAft>
                        <a:buNone/>
                      </a:pPr>
                      <a:r>
                        <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4.3% of the Ex-Manufacturer Price per dispense</a:t>
                      </a:r>
                    </a:p>
                  </a:txBody>
                  <a:tcPr marL="58956" marR="589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67058003"/>
                  </a:ext>
                </a:extLst>
              </a:tr>
              <a:tr h="1352629">
                <a:tc vMerge="1">
                  <a:txBody>
                    <a:bodyPr/>
                    <a:lstStyle/>
                    <a:p>
                      <a:endParaRPr lang="en-AU"/>
                    </a:p>
                  </a:txBody>
                  <a:tcPr/>
                </a:tc>
                <a:tc>
                  <a:txBody>
                    <a:bodyPr/>
                    <a:lstStyle/>
                    <a:p>
                      <a:pPr marL="36830">
                        <a:lnSpc>
                          <a:spcPct val="115000"/>
                        </a:lnSpc>
                        <a:spcBef>
                          <a:spcPts val="100"/>
                        </a:spcBef>
                        <a:spcAft>
                          <a:spcPts val="240"/>
                        </a:spcAft>
                        <a:buNone/>
                      </a:pPr>
                      <a:r>
                        <a:rPr lang="en-AU" sz="1400" b="1"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TIER 3</a:t>
                      </a:r>
                    </a:p>
                    <a:p>
                      <a:pPr marL="36830">
                        <a:lnSpc>
                          <a:spcPct val="115000"/>
                        </a:lnSpc>
                        <a:spcBef>
                          <a:spcPts val="100"/>
                        </a:spcBef>
                        <a:spcAft>
                          <a:spcPts val="240"/>
                        </a:spcAft>
                        <a:buNone/>
                      </a:pPr>
                      <a:r>
                        <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When the Ex-Manufacturer Price is over $1,000 and up to and including $10,000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100"/>
                        </a:spcBef>
                        <a:spcAft>
                          <a:spcPts val="240"/>
                        </a:spcAft>
                        <a:buNone/>
                      </a:pPr>
                      <a:r>
                        <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a:lnSpc>
                          <a:spcPct val="115000"/>
                        </a:lnSpc>
                        <a:spcBef>
                          <a:spcPts val="100"/>
                        </a:spcBef>
                        <a:spcAft>
                          <a:spcPts val="240"/>
                        </a:spcAft>
                        <a:buNone/>
                      </a:pPr>
                      <a:r>
                        <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$43 + 2% of the amount of the Ex-Manufacturer Price over $1,000 per dispense</a:t>
                      </a:r>
                    </a:p>
                  </a:txBody>
                  <a:tcPr marL="58956" marR="589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56214166"/>
                  </a:ext>
                </a:extLst>
              </a:tr>
              <a:tr h="644496">
                <a:tc vMerge="1">
                  <a:txBody>
                    <a:bodyPr/>
                    <a:lstStyle/>
                    <a:p>
                      <a:endParaRPr lang="en-AU"/>
                    </a:p>
                  </a:txBody>
                  <a:tcPr/>
                </a:tc>
                <a:tc>
                  <a:txBody>
                    <a:bodyPr/>
                    <a:lstStyle/>
                    <a:p>
                      <a:pPr marL="36830">
                        <a:lnSpc>
                          <a:spcPct val="115000"/>
                        </a:lnSpc>
                        <a:spcBef>
                          <a:spcPts val="100"/>
                        </a:spcBef>
                        <a:spcAft>
                          <a:spcPts val="240"/>
                        </a:spcAft>
                        <a:buNone/>
                      </a:pPr>
                      <a:r>
                        <a:rPr lang="en-AU" sz="1400" b="1"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TIER 4</a:t>
                      </a:r>
                    </a:p>
                    <a:p>
                      <a:pPr marL="36830">
                        <a:lnSpc>
                          <a:spcPct val="115000"/>
                        </a:lnSpc>
                        <a:spcBef>
                          <a:spcPts val="100"/>
                        </a:spcBef>
                        <a:spcAft>
                          <a:spcPts val="240"/>
                        </a:spcAft>
                        <a:buNone/>
                      </a:pPr>
                      <a:r>
                        <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When the Ex-Manufacturer Price is over $10,000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100"/>
                        </a:spcBef>
                        <a:spcAft>
                          <a:spcPts val="240"/>
                        </a:spcAft>
                        <a:buNone/>
                      </a:pPr>
                      <a:r>
                        <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a:lnSpc>
                          <a:spcPct val="115000"/>
                        </a:lnSpc>
                        <a:spcBef>
                          <a:spcPts val="100"/>
                        </a:spcBef>
                        <a:spcAft>
                          <a:spcPts val="240"/>
                        </a:spcAft>
                        <a:buNone/>
                      </a:pPr>
                      <a:r>
                        <a:rPr lang="en-AU"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$223 per dispense</a:t>
                      </a:r>
                    </a:p>
                  </a:txBody>
                  <a:tcPr marL="58956" marR="589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40942308"/>
                  </a:ext>
                </a:extLst>
              </a:tr>
            </a:tbl>
          </a:graphicData>
        </a:graphic>
      </p:graphicFrame>
      <p:graphicFrame>
        <p:nvGraphicFramePr>
          <p:cNvPr id="7" name="Content Placeholder 17">
            <a:extLst>
              <a:ext uri="{FF2B5EF4-FFF2-40B4-BE49-F238E27FC236}">
                <a16:creationId xmlns:a16="http://schemas.microsoft.com/office/drawing/2014/main" id="{8C4E266A-4777-A189-312A-9C21FD856D8A}"/>
              </a:ext>
            </a:extLst>
          </p:cNvPr>
          <p:cNvGraphicFramePr>
            <a:graphicFrameLocks/>
          </p:cNvGraphicFramePr>
          <p:nvPr>
            <p:extLst>
              <p:ext uri="{D42A27DB-BD31-4B8C-83A1-F6EECF244321}">
                <p14:modId xmlns:p14="http://schemas.microsoft.com/office/powerpoint/2010/main" val="203747148"/>
              </p:ext>
            </p:extLst>
          </p:nvPr>
        </p:nvGraphicFramePr>
        <p:xfrm>
          <a:off x="556068" y="1485049"/>
          <a:ext cx="4967060" cy="3183942"/>
        </p:xfrm>
        <a:graphic>
          <a:graphicData uri="http://schemas.openxmlformats.org/drawingml/2006/table">
            <a:tbl>
              <a:tblPr firstCol="1" bandRow="1"/>
              <a:tblGrid>
                <a:gridCol w="1899539">
                  <a:extLst>
                    <a:ext uri="{9D8B030D-6E8A-4147-A177-3AD203B41FA5}">
                      <a16:colId xmlns:a16="http://schemas.microsoft.com/office/drawing/2014/main" val="3545607073"/>
                    </a:ext>
                  </a:extLst>
                </a:gridCol>
                <a:gridCol w="1899539">
                  <a:extLst>
                    <a:ext uri="{9D8B030D-6E8A-4147-A177-3AD203B41FA5}">
                      <a16:colId xmlns:a16="http://schemas.microsoft.com/office/drawing/2014/main" val="2251823113"/>
                    </a:ext>
                  </a:extLst>
                </a:gridCol>
                <a:gridCol w="1167982">
                  <a:extLst>
                    <a:ext uri="{9D8B030D-6E8A-4147-A177-3AD203B41FA5}">
                      <a16:colId xmlns:a16="http://schemas.microsoft.com/office/drawing/2014/main" val="2163044058"/>
                    </a:ext>
                  </a:extLst>
                </a:gridCol>
              </a:tblGrid>
              <a:tr h="316385">
                <a:tc gridSpan="3">
                  <a:txBody>
                    <a:bodyPr/>
                    <a:lstStyle/>
                    <a:p>
                      <a:pPr marL="0" marR="0" lvl="0" indent="0" algn="ctr" defTabSz="914400" rtl="0" eaLnBrk="1" fontAlgn="auto" latinLnBrk="0" hangingPunct="1">
                        <a:lnSpc>
                          <a:spcPct val="100000"/>
                        </a:lnSpc>
                        <a:spcBef>
                          <a:spcPts val="100"/>
                        </a:spcBef>
                        <a:spcAft>
                          <a:spcPts val="240"/>
                        </a:spcAft>
                        <a:buClrTx/>
                        <a:buSzTx/>
                        <a:buFontTx/>
                        <a:buNone/>
                        <a:tabLst/>
                        <a:defRPr/>
                      </a:pPr>
                      <a:r>
                        <a:rPr lang="en-AU" sz="1800" b="1" dirty="0">
                          <a:latin typeface="Calibri" panose="020F0502020204030204" pitchFamily="34" charset="0"/>
                          <a:ea typeface="Calibri" panose="020F0502020204030204" pitchFamily="34" charset="0"/>
                          <a:cs typeface="Calibri" panose="020F0502020204030204" pitchFamily="34" charset="0"/>
                        </a:rPr>
                        <a:t>Until 1 July 2026</a:t>
                      </a:r>
                    </a:p>
                  </a:txBody>
                  <a:tcPr marL="68580" marR="6858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spcBef>
                          <a:spcPts val="100"/>
                        </a:spcBef>
                        <a:spcAft>
                          <a:spcPts val="240"/>
                        </a:spcAft>
                        <a:buNone/>
                      </a:pPr>
                      <a:endParaRPr lang="en-AU"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AU"/>
                    </a:p>
                  </a:txBody>
                  <a:tcPr/>
                </a:tc>
                <a:extLst>
                  <a:ext uri="{0D108BD9-81ED-4DB2-BD59-A6C34878D82A}">
                    <a16:rowId xmlns:a16="http://schemas.microsoft.com/office/drawing/2014/main" val="3662802194"/>
                  </a:ext>
                </a:extLst>
              </a:tr>
              <a:tr h="316385">
                <a:tc>
                  <a:txBody>
                    <a:bodyPr/>
                    <a:lstStyle/>
                    <a:p>
                      <a:pPr algn="ctr">
                        <a:spcBef>
                          <a:spcPts val="100"/>
                        </a:spcBef>
                        <a:spcAft>
                          <a:spcPts val="240"/>
                        </a:spcAft>
                        <a:buNone/>
                      </a:pPr>
                      <a:r>
                        <a:rPr lang="en-AU" sz="14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Payment type</a:t>
                      </a:r>
                      <a:endParaRPr lang="en-AU"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gridSpan="2">
                  <a:txBody>
                    <a:bodyPr/>
                    <a:lstStyle/>
                    <a:p>
                      <a:pPr algn="ctr">
                        <a:spcBef>
                          <a:spcPts val="100"/>
                        </a:spcBef>
                        <a:spcAft>
                          <a:spcPts val="240"/>
                        </a:spcAft>
                        <a:buNone/>
                      </a:pPr>
                      <a:r>
                        <a:rPr lang="en-AU" sz="14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Value of WMU Payment</a:t>
                      </a:r>
                      <a:endParaRPr lang="en-AU" sz="1400" dirty="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hMerge="1">
                  <a:txBody>
                    <a:bodyPr/>
                    <a:lstStyle/>
                    <a:p>
                      <a:endParaRPr lang="en-AU"/>
                    </a:p>
                  </a:txBody>
                  <a:tcPr/>
                </a:tc>
                <a:extLst>
                  <a:ext uri="{0D108BD9-81ED-4DB2-BD59-A6C34878D82A}">
                    <a16:rowId xmlns:a16="http://schemas.microsoft.com/office/drawing/2014/main" val="3916947374"/>
                  </a:ext>
                </a:extLst>
              </a:tr>
              <a:tr h="716177">
                <a:tc rowSpan="3">
                  <a:txBody>
                    <a:bodyPr/>
                    <a:lstStyle/>
                    <a:p>
                      <a:pPr>
                        <a:spcBef>
                          <a:spcPts val="100"/>
                        </a:spcBef>
                        <a:spcAft>
                          <a:spcPts val="240"/>
                        </a:spcAft>
                        <a:buNone/>
                      </a:pPr>
                      <a:r>
                        <a:rPr lang="en-AU" sz="1400" dirty="0">
                          <a:effectLst/>
                          <a:latin typeface="Calibri" panose="020F0502020204030204" pitchFamily="34" charset="0"/>
                          <a:ea typeface="Calibri" panose="020F0502020204030204" pitchFamily="34" charset="0"/>
                          <a:cs typeface="Calibri" panose="020F0502020204030204" pitchFamily="34" charset="0"/>
                        </a:rPr>
                        <a:t>Wholesale Mark-up for Pharmaceutical Benefits delivered to Approved Pharmacists*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6830" marR="82550">
                        <a:spcBef>
                          <a:spcPts val="100"/>
                        </a:spcBef>
                        <a:spcAft>
                          <a:spcPts val="240"/>
                        </a:spcAft>
                        <a:buNone/>
                      </a:pPr>
                      <a:r>
                        <a:rPr lang="en-AU"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When the Ex-Manufacturer Price is up to and including $5.50 </a:t>
                      </a:r>
                      <a:endParaRPr lang="en-AU" sz="1400" dirty="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100"/>
                        </a:spcBef>
                        <a:spcAft>
                          <a:spcPts val="240"/>
                        </a:spcAft>
                        <a:buNone/>
                      </a:pPr>
                      <a:r>
                        <a:rPr lang="en-AU"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$0.41 per dispense </a:t>
                      </a:r>
                      <a:endParaRPr lang="en-AU"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28047587"/>
                  </a:ext>
                </a:extLst>
              </a:tr>
              <a:tr h="1193628">
                <a:tc vMerge="1">
                  <a:txBody>
                    <a:bodyPr/>
                    <a:lstStyle/>
                    <a:p>
                      <a:endParaRPr lang="en-AU"/>
                    </a:p>
                  </a:txBody>
                  <a:tcPr/>
                </a:tc>
                <a:tc>
                  <a:txBody>
                    <a:bodyPr/>
                    <a:lstStyle/>
                    <a:p>
                      <a:pPr marL="36830" marR="82550">
                        <a:spcBef>
                          <a:spcPts val="100"/>
                        </a:spcBef>
                        <a:spcAft>
                          <a:spcPts val="240"/>
                        </a:spcAft>
                        <a:buNone/>
                      </a:pPr>
                      <a:r>
                        <a:rPr lang="en-AU"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When the Ex-Manufacturer Price is over $5.50 and up to and including $720</a:t>
                      </a:r>
                      <a:endParaRPr lang="en-AU" sz="1400" dirty="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100"/>
                        </a:spcBef>
                        <a:spcAft>
                          <a:spcPts val="240"/>
                        </a:spcAft>
                        <a:buNone/>
                      </a:pPr>
                      <a:r>
                        <a:rPr lang="en-AU"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7.52% of the Ex-Manufacturer Price per dispense </a:t>
                      </a:r>
                      <a:endParaRPr lang="en-AU"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88489609"/>
                  </a:ext>
                </a:extLst>
              </a:tr>
              <a:tr h="641367">
                <a:tc vMerge="1">
                  <a:txBody>
                    <a:bodyPr/>
                    <a:lstStyle/>
                    <a:p>
                      <a:endParaRPr lang="en-AU"/>
                    </a:p>
                  </a:txBody>
                  <a:tcPr/>
                </a:tc>
                <a:tc>
                  <a:txBody>
                    <a:bodyPr/>
                    <a:lstStyle/>
                    <a:p>
                      <a:pPr marL="36830">
                        <a:spcBef>
                          <a:spcPts val="100"/>
                        </a:spcBef>
                        <a:spcAft>
                          <a:spcPts val="240"/>
                        </a:spcAft>
                        <a:buNone/>
                      </a:pPr>
                      <a:r>
                        <a:rPr lang="en-AU"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When the Ex-Manufacturer Price is over $720</a:t>
                      </a:r>
                      <a:endParaRPr lang="en-AU" sz="1400" dirty="0">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100"/>
                        </a:spcBef>
                        <a:spcAft>
                          <a:spcPts val="240"/>
                        </a:spcAft>
                        <a:buNone/>
                      </a:pPr>
                      <a:r>
                        <a:rPr lang="en-AU"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$54.14 per dispense </a:t>
                      </a:r>
                      <a:endParaRPr lang="en-AU"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35448361"/>
                  </a:ext>
                </a:extLst>
              </a:tr>
            </a:tbl>
          </a:graphicData>
        </a:graphic>
      </p:graphicFrame>
      <p:sp>
        <p:nvSpPr>
          <p:cNvPr id="8" name="TextBox 7">
            <a:extLst>
              <a:ext uri="{FF2B5EF4-FFF2-40B4-BE49-F238E27FC236}">
                <a16:creationId xmlns:a16="http://schemas.microsoft.com/office/drawing/2014/main" id="{BA2CAD6B-771B-417B-77C2-4D4D5BD2830A}"/>
              </a:ext>
            </a:extLst>
          </p:cNvPr>
          <p:cNvSpPr txBox="1"/>
          <p:nvPr/>
        </p:nvSpPr>
        <p:spPr>
          <a:xfrm>
            <a:off x="556068" y="4668991"/>
            <a:ext cx="4967060" cy="246221"/>
          </a:xfrm>
          <a:prstGeom prst="rect">
            <a:avLst/>
          </a:prstGeom>
          <a:noFill/>
        </p:spPr>
        <p:txBody>
          <a:bodyPr wrap="square" rtlCol="0">
            <a:spAutoFit/>
          </a:bodyPr>
          <a:lstStyle/>
          <a:p>
            <a:r>
              <a:rPr lang="en-AU" sz="1000" i="1" dirty="0">
                <a:latin typeface="Arial" panose="020B0604020202020204" pitchFamily="34" charset="0"/>
                <a:cs typeface="Arial" panose="020B0604020202020204" pitchFamily="34" charset="0"/>
              </a:rPr>
              <a:t>*WMU per dispense calculated using Relevant Quantity</a:t>
            </a:r>
          </a:p>
        </p:txBody>
      </p:sp>
      <p:sp>
        <p:nvSpPr>
          <p:cNvPr id="9" name="TextBox 8">
            <a:extLst>
              <a:ext uri="{FF2B5EF4-FFF2-40B4-BE49-F238E27FC236}">
                <a16:creationId xmlns:a16="http://schemas.microsoft.com/office/drawing/2014/main" id="{3E3B35D5-BF0A-A32C-3E54-757DA37E685A}"/>
              </a:ext>
            </a:extLst>
          </p:cNvPr>
          <p:cNvSpPr txBox="1"/>
          <p:nvPr/>
        </p:nvSpPr>
        <p:spPr>
          <a:xfrm>
            <a:off x="5904818" y="6146297"/>
            <a:ext cx="5722372" cy="246221"/>
          </a:xfrm>
          <a:prstGeom prst="rect">
            <a:avLst/>
          </a:prstGeom>
          <a:noFill/>
        </p:spPr>
        <p:txBody>
          <a:bodyPr wrap="square" rtlCol="0">
            <a:spAutoFit/>
          </a:bodyPr>
          <a:lstStyle/>
          <a:p>
            <a:r>
              <a:rPr lang="en-AU" sz="1000" i="1" dirty="0">
                <a:latin typeface="Arial" panose="020B0604020202020204" pitchFamily="34" charset="0"/>
                <a:cs typeface="Arial" panose="020B0604020202020204" pitchFamily="34" charset="0"/>
              </a:rPr>
              <a:t>*WMU per dispense calculated using Ex-Manufacturer Price for Pack Quantity of the listed brand</a:t>
            </a:r>
          </a:p>
        </p:txBody>
      </p:sp>
    </p:spTree>
    <p:extLst>
      <p:ext uri="{BB962C8B-B14F-4D97-AF65-F5344CB8AC3E}">
        <p14:creationId xmlns:p14="http://schemas.microsoft.com/office/powerpoint/2010/main" val="791132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CA6C0-EA21-E284-89E7-F1DD9762534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6DC982-D947-1DB9-0825-5AD727EE8768}"/>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54A867FC-478B-2455-BB4D-346755EFAC42}"/>
              </a:ext>
            </a:extLst>
          </p:cNvPr>
          <p:cNvGrpSpPr/>
          <p:nvPr/>
        </p:nvGrpSpPr>
        <p:grpSpPr>
          <a:xfrm>
            <a:off x="262918" y="407048"/>
            <a:ext cx="11074324" cy="5187143"/>
            <a:chOff x="976213" y="1099837"/>
            <a:chExt cx="6875108" cy="3975008"/>
          </a:xfrm>
        </p:grpSpPr>
        <p:sp>
          <p:nvSpPr>
            <p:cNvPr id="22" name="KEYNOTE PRESENTATION">
              <a:extLst>
                <a:ext uri="{FF2B5EF4-FFF2-40B4-BE49-F238E27FC236}">
                  <a16:creationId xmlns:a16="http://schemas.microsoft.com/office/drawing/2014/main" id="{84D105D0-43BD-D5E0-C11C-46121AA08C6B}"/>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229E6D08-3C77-FF12-1727-8B1B6111ECEC}"/>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extBox 1">
            <a:extLst>
              <a:ext uri="{FF2B5EF4-FFF2-40B4-BE49-F238E27FC236}">
                <a16:creationId xmlns:a16="http://schemas.microsoft.com/office/drawing/2014/main" id="{10E2844B-5CA8-1367-939F-38F49C3DAFE5}"/>
              </a:ext>
            </a:extLst>
          </p:cNvPr>
          <p:cNvSpPr txBox="1"/>
          <p:nvPr/>
        </p:nvSpPr>
        <p:spPr>
          <a:xfrm>
            <a:off x="489857" y="261257"/>
            <a:ext cx="993865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4000" b="1" dirty="0">
                <a:solidFill>
                  <a:srgbClr val="153A6E"/>
                </a:solidFill>
                <a:latin typeface="Calibri"/>
                <a:ea typeface="Calibri"/>
                <a:cs typeface="Calibri"/>
              </a:rPr>
              <a:t>Wholesale Markups</a:t>
            </a:r>
            <a:endParaRPr lang="en-US" dirty="0"/>
          </a:p>
        </p:txBody>
      </p:sp>
      <p:sp>
        <p:nvSpPr>
          <p:cNvPr id="3" name="TextBox 2">
            <a:extLst>
              <a:ext uri="{FF2B5EF4-FFF2-40B4-BE49-F238E27FC236}">
                <a16:creationId xmlns:a16="http://schemas.microsoft.com/office/drawing/2014/main" id="{AC2A0E1F-53E8-559D-578B-3E7C2A038A26}"/>
              </a:ext>
            </a:extLst>
          </p:cNvPr>
          <p:cNvSpPr txBox="1"/>
          <p:nvPr/>
        </p:nvSpPr>
        <p:spPr>
          <a:xfrm>
            <a:off x="514043" y="969143"/>
            <a:ext cx="11086117" cy="48206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solidFill>
                  <a:srgbClr val="008A95"/>
                </a:solidFill>
                <a:latin typeface="Calibri"/>
                <a:ea typeface="Calibri"/>
                <a:cs typeface="Arial"/>
              </a:rPr>
              <a:t>Changes to API data (additional data only)</a:t>
            </a:r>
          </a:p>
          <a:p>
            <a:r>
              <a:rPr lang="en-GB" sz="2400" dirty="0">
                <a:solidFill>
                  <a:srgbClr val="008A95"/>
                </a:solidFill>
                <a:latin typeface="Calibri"/>
                <a:ea typeface="Calibri"/>
                <a:cs typeface="Arial"/>
              </a:rPr>
              <a:t>/item-dispensing-rules-relationship endpoint</a:t>
            </a:r>
          </a:p>
          <a:p>
            <a:pPr marL="342900" indent="-342900">
              <a:buFont typeface="Arial" panose="020B0604020202020204" pitchFamily="34" charset="0"/>
              <a:buChar char="•"/>
            </a:pPr>
            <a:r>
              <a:rPr lang="en-GB" sz="1600" dirty="0">
                <a:highlight>
                  <a:srgbClr val="FFFFFF"/>
                </a:highlight>
              </a:rPr>
              <a:t>Shows connections between ‘</a:t>
            </a:r>
            <a:r>
              <a:rPr lang="en-GB" sz="1600" dirty="0" err="1">
                <a:highlight>
                  <a:srgbClr val="FFFFFF"/>
                </a:highlight>
              </a:rPr>
              <a:t>li_item_id</a:t>
            </a:r>
            <a:r>
              <a:rPr lang="en-GB" sz="1600" dirty="0">
                <a:highlight>
                  <a:srgbClr val="FFFFFF"/>
                </a:highlight>
              </a:rPr>
              <a:t>’ and available Dispensing rules</a:t>
            </a:r>
          </a:p>
          <a:p>
            <a:pPr marL="342900" indent="-342900">
              <a:buFont typeface="Arial" panose="020B0604020202020204" pitchFamily="34" charset="0"/>
              <a:buChar char="•"/>
            </a:pPr>
            <a:r>
              <a:rPr lang="en-GB" sz="1600" dirty="0">
                <a:highlight>
                  <a:srgbClr val="FFFFFF"/>
                </a:highlight>
              </a:rPr>
              <a:t>Items in Programs HS/HB now have an additional row of data for Dispensing rule s90-cp-s100 (Community Access), in line with Programs PL, GH, IF programs</a:t>
            </a:r>
          </a:p>
          <a:p>
            <a:endParaRPr lang="en-GB" sz="1100" dirty="0">
              <a:solidFill>
                <a:srgbClr val="008A95"/>
              </a:solidFill>
              <a:latin typeface="Calibri"/>
              <a:ea typeface="Calibri"/>
              <a:cs typeface="Arial"/>
            </a:endParaRPr>
          </a:p>
          <a:p>
            <a:r>
              <a:rPr lang="en-GB" sz="2400" dirty="0">
                <a:solidFill>
                  <a:srgbClr val="008A95"/>
                </a:solidFill>
                <a:latin typeface="Calibri"/>
                <a:ea typeface="Calibri"/>
                <a:cs typeface="Arial"/>
              </a:rPr>
              <a:t>/markup-bands endpoint</a:t>
            </a:r>
          </a:p>
          <a:p>
            <a:pPr marL="285750" indent="-285750">
              <a:buFont typeface="Arial" panose="020B0604020202020204" pitchFamily="34" charset="0"/>
              <a:buChar char="•"/>
            </a:pPr>
            <a:r>
              <a:rPr lang="en-GB" sz="1600" dirty="0">
                <a:highlight>
                  <a:srgbClr val="FFFFFF"/>
                </a:highlight>
              </a:rPr>
              <a:t>Indications the Markups and bands available for Dispensing rules (‘</a:t>
            </a:r>
            <a:r>
              <a:rPr lang="en-GB" sz="1600" dirty="0" err="1">
                <a:highlight>
                  <a:srgbClr val="FFFFFF"/>
                </a:highlight>
              </a:rPr>
              <a:t>dispensing_rule_mnem</a:t>
            </a:r>
            <a:r>
              <a:rPr lang="en-GB" sz="1600" dirty="0">
                <a:highlight>
                  <a:srgbClr val="FFFFFF"/>
                </a:highlight>
              </a:rPr>
              <a:t>’)</a:t>
            </a:r>
          </a:p>
          <a:p>
            <a:pPr marL="285750" indent="-285750">
              <a:buFont typeface="Arial" panose="020B0604020202020204" pitchFamily="34" charset="0"/>
              <a:buChar char="•"/>
            </a:pPr>
            <a:r>
              <a:rPr lang="en-GB" sz="1600" dirty="0">
                <a:highlight>
                  <a:srgbClr val="FFFFFF"/>
                </a:highlight>
              </a:rPr>
              <a:t>New 4 tier bands updated against affected Programs (‘</a:t>
            </a:r>
            <a:r>
              <a:rPr lang="en-GB" sz="1600" dirty="0" err="1">
                <a:highlight>
                  <a:srgbClr val="FFFFFF"/>
                </a:highlight>
              </a:rPr>
              <a:t>program_code</a:t>
            </a:r>
            <a:r>
              <a:rPr lang="en-GB" sz="1600" dirty="0">
                <a:highlight>
                  <a:srgbClr val="FFFFFF"/>
                </a:highlight>
              </a:rPr>
              <a:t>’). – See ‘</a:t>
            </a:r>
            <a:r>
              <a:rPr lang="en-GB" sz="1600" dirty="0" err="1">
                <a:highlight>
                  <a:srgbClr val="FFFFFF"/>
                </a:highlight>
              </a:rPr>
              <a:t>markup_band_code</a:t>
            </a:r>
            <a:r>
              <a:rPr lang="en-GB" sz="1600" dirty="0">
                <a:highlight>
                  <a:srgbClr val="FFFFFF"/>
                </a:highlight>
              </a:rPr>
              <a:t>’ = ‘W’ </a:t>
            </a:r>
          </a:p>
          <a:p>
            <a:endParaRPr lang="en-GB" sz="1200" dirty="0">
              <a:solidFill>
                <a:srgbClr val="008A95"/>
              </a:solidFill>
              <a:latin typeface="Calibri"/>
              <a:ea typeface="Calibri"/>
              <a:cs typeface="Arial"/>
            </a:endParaRPr>
          </a:p>
          <a:p>
            <a:r>
              <a:rPr lang="en-GB" sz="2400" dirty="0">
                <a:solidFill>
                  <a:srgbClr val="008A95"/>
                </a:solidFill>
                <a:latin typeface="Calibri"/>
                <a:ea typeface="Calibri"/>
                <a:cs typeface="Arial"/>
              </a:rPr>
              <a:t>/dispensing-rules (no changes)</a:t>
            </a:r>
            <a:endParaRPr lang="en-GB" dirty="0">
              <a:cs typeface="Arial"/>
            </a:endParaRPr>
          </a:p>
          <a:p>
            <a:pPr marL="285750" lvl="1" indent="-285750">
              <a:lnSpc>
                <a:spcPct val="107000"/>
              </a:lnSpc>
              <a:spcAft>
                <a:spcPts val="500"/>
              </a:spcAft>
              <a:buFont typeface="Arial" panose="020B0604020202020204" pitchFamily="34" charset="0"/>
              <a:buChar char="•"/>
            </a:pPr>
            <a:r>
              <a:rPr lang="en-GB" sz="1600" dirty="0">
                <a:highlight>
                  <a:srgbClr val="FFFFFF"/>
                </a:highlight>
              </a:rPr>
              <a:t>No changes, use for aligning ‘</a:t>
            </a:r>
            <a:r>
              <a:rPr lang="en-GB" sz="1600" dirty="0" err="1">
                <a:highlight>
                  <a:srgbClr val="FFFFFF"/>
                </a:highlight>
              </a:rPr>
              <a:t>dispensing_rule_mnem</a:t>
            </a:r>
            <a:r>
              <a:rPr lang="en-GB" sz="1600" dirty="0">
                <a:highlight>
                  <a:srgbClr val="FFFFFF"/>
                </a:highlight>
              </a:rPr>
              <a:t>’ with relevant Dispensing Rule Name</a:t>
            </a:r>
          </a:p>
          <a:p>
            <a:pPr marL="0" lvl="1">
              <a:lnSpc>
                <a:spcPct val="107000"/>
              </a:lnSpc>
              <a:spcAft>
                <a:spcPts val="500"/>
              </a:spcAft>
            </a:pPr>
            <a:endParaRPr lang="en-GB" sz="2000" dirty="0">
              <a:highlight>
                <a:srgbClr val="FFFFFF"/>
              </a:highlight>
              <a:latin typeface="Calibri"/>
              <a:ea typeface="Calibri"/>
              <a:cs typeface="Calibri"/>
            </a:endParaRPr>
          </a:p>
          <a:p>
            <a:pPr marL="285750" indent="-285750">
              <a:lnSpc>
                <a:spcPct val="107000"/>
              </a:lnSpc>
              <a:spcAft>
                <a:spcPts val="2400"/>
              </a:spcAft>
              <a:buFont typeface="Arial,Sans-Serif" panose="020B0604020202020204" pitchFamily="34" charset="0"/>
              <a:buChar char="•"/>
            </a:pPr>
            <a:endParaRPr lang="en-GB" sz="2000" dirty="0">
              <a:highlight>
                <a:srgbClr val="FFFFFF"/>
              </a:highlight>
              <a:latin typeface="Calibri"/>
              <a:ea typeface="Calibri"/>
              <a:cs typeface="Calibri"/>
            </a:endParaRPr>
          </a:p>
          <a:p>
            <a:pPr marL="285750" indent="-285750">
              <a:buFontTx/>
              <a:buChar char="-"/>
            </a:pPr>
            <a:endParaRPr lang="en-GB" sz="2000" dirty="0">
              <a:latin typeface="Calibri"/>
              <a:ea typeface="Calibri"/>
              <a:cs typeface="Arial"/>
            </a:endParaRPr>
          </a:p>
        </p:txBody>
      </p:sp>
    </p:spTree>
    <p:extLst>
      <p:ext uri="{BB962C8B-B14F-4D97-AF65-F5344CB8AC3E}">
        <p14:creationId xmlns:p14="http://schemas.microsoft.com/office/powerpoint/2010/main" val="1434749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05A88-9EFA-2E52-B5FF-2A7C48B9C49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321C99E-F798-1B18-96AE-2F4BC79395F3}"/>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E63D07EF-0153-7806-9C88-DC52F23AE72A}"/>
              </a:ext>
            </a:extLst>
          </p:cNvPr>
          <p:cNvGrpSpPr/>
          <p:nvPr/>
        </p:nvGrpSpPr>
        <p:grpSpPr>
          <a:xfrm>
            <a:off x="262918" y="407048"/>
            <a:ext cx="11074324" cy="5187143"/>
            <a:chOff x="976213" y="1099837"/>
            <a:chExt cx="6875108" cy="3975008"/>
          </a:xfrm>
        </p:grpSpPr>
        <p:sp>
          <p:nvSpPr>
            <p:cNvPr id="22" name="KEYNOTE PRESENTATION">
              <a:extLst>
                <a:ext uri="{FF2B5EF4-FFF2-40B4-BE49-F238E27FC236}">
                  <a16:creationId xmlns:a16="http://schemas.microsoft.com/office/drawing/2014/main" id="{6C757AD6-73A2-FD3C-3956-D99D55961D45}"/>
                </a:ext>
              </a:extLst>
            </p:cNvPr>
            <p:cNvSpPr txBox="1"/>
            <p:nvPr userDrawn="1"/>
          </p:nvSpPr>
          <p:spPr>
            <a:xfrm>
              <a:off x="1554476" y="3429000"/>
              <a:ext cx="4705610" cy="930868"/>
            </a:xfrm>
            <a:prstGeom prst="rect">
              <a:avLst/>
            </a:prstGeom>
            <a:ln w="12700">
              <a:miter lim="400000"/>
            </a:ln>
            <a:extLst>
              <a:ext uri="{C572A759-6A51-4108-AA02-DFA0A04FC94B}">
                <ma14:wrappingTextBoxFlag xmlns="" xmlns:ma14="http://schemas.microsoft.com/office/mac/drawingml/2011/main"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3FCE4893-BCE8-3BD7-4916-959D57AEF0A9}"/>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extBox 1">
            <a:extLst>
              <a:ext uri="{FF2B5EF4-FFF2-40B4-BE49-F238E27FC236}">
                <a16:creationId xmlns:a16="http://schemas.microsoft.com/office/drawing/2014/main" id="{EB41D615-B815-AA44-C2B6-BF0C18236B72}"/>
              </a:ext>
            </a:extLst>
          </p:cNvPr>
          <p:cNvSpPr txBox="1"/>
          <p:nvPr/>
        </p:nvSpPr>
        <p:spPr>
          <a:xfrm>
            <a:off x="489857" y="261257"/>
            <a:ext cx="993865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4000" b="1" dirty="0">
                <a:solidFill>
                  <a:srgbClr val="153A6E"/>
                </a:solidFill>
                <a:latin typeface="Calibri"/>
                <a:ea typeface="Calibri"/>
                <a:cs typeface="Calibri"/>
              </a:rPr>
              <a:t>Wholesale Markups</a:t>
            </a:r>
            <a:endParaRPr lang="en-US" dirty="0"/>
          </a:p>
        </p:txBody>
      </p:sp>
      <p:sp>
        <p:nvSpPr>
          <p:cNvPr id="3" name="TextBox 2">
            <a:extLst>
              <a:ext uri="{FF2B5EF4-FFF2-40B4-BE49-F238E27FC236}">
                <a16:creationId xmlns:a16="http://schemas.microsoft.com/office/drawing/2014/main" id="{B3BC748B-C225-A69B-1F71-4A6EC20C9275}"/>
              </a:ext>
            </a:extLst>
          </p:cNvPr>
          <p:cNvSpPr txBox="1"/>
          <p:nvPr/>
        </p:nvSpPr>
        <p:spPr>
          <a:xfrm>
            <a:off x="514043" y="859076"/>
            <a:ext cx="11086117" cy="17999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solidFill>
                  <a:srgbClr val="008A95"/>
                </a:solidFill>
                <a:latin typeface="Calibri"/>
                <a:ea typeface="Calibri"/>
                <a:cs typeface="Arial"/>
              </a:rPr>
              <a:t>Changes to API data Example – additional data</a:t>
            </a:r>
          </a:p>
          <a:p>
            <a:pPr marL="0" lvl="1">
              <a:lnSpc>
                <a:spcPct val="107000"/>
              </a:lnSpc>
              <a:spcAft>
                <a:spcPts val="500"/>
              </a:spcAft>
            </a:pPr>
            <a:endParaRPr lang="en-GB" sz="2000" dirty="0">
              <a:highlight>
                <a:srgbClr val="FFFFFF"/>
              </a:highlight>
              <a:latin typeface="Calibri"/>
              <a:ea typeface="Calibri"/>
              <a:cs typeface="Calibri"/>
            </a:endParaRPr>
          </a:p>
          <a:p>
            <a:pPr marL="285750" indent="-285750">
              <a:lnSpc>
                <a:spcPct val="107000"/>
              </a:lnSpc>
              <a:spcAft>
                <a:spcPts val="2400"/>
              </a:spcAft>
              <a:buFont typeface="Arial,Sans-Serif" panose="020B0604020202020204" pitchFamily="34" charset="0"/>
              <a:buChar char="•"/>
            </a:pPr>
            <a:endParaRPr lang="en-GB" sz="2000" dirty="0">
              <a:highlight>
                <a:srgbClr val="FFFFFF"/>
              </a:highlight>
              <a:latin typeface="Calibri"/>
              <a:ea typeface="Calibri"/>
              <a:cs typeface="Calibri"/>
            </a:endParaRPr>
          </a:p>
          <a:p>
            <a:pPr marL="285750" indent="-285750">
              <a:buFontTx/>
              <a:buChar char="-"/>
            </a:pPr>
            <a:endParaRPr lang="en-GB" sz="2000" dirty="0">
              <a:latin typeface="Calibri"/>
              <a:ea typeface="Calibri"/>
              <a:cs typeface="Arial"/>
            </a:endParaRPr>
          </a:p>
        </p:txBody>
      </p:sp>
      <p:pic>
        <p:nvPicPr>
          <p:cNvPr id="6" name="Picture 5">
            <a:extLst>
              <a:ext uri="{FF2B5EF4-FFF2-40B4-BE49-F238E27FC236}">
                <a16:creationId xmlns:a16="http://schemas.microsoft.com/office/drawing/2014/main" id="{365F6B84-9AE8-FB0B-C733-88373A2583A4}"/>
              </a:ext>
            </a:extLst>
          </p:cNvPr>
          <p:cNvPicPr>
            <a:picLocks noChangeAspect="1"/>
          </p:cNvPicPr>
          <p:nvPr/>
        </p:nvPicPr>
        <p:blipFill>
          <a:blip r:embed="rId2"/>
          <a:stretch>
            <a:fillRect/>
          </a:stretch>
        </p:blipFill>
        <p:spPr>
          <a:xfrm>
            <a:off x="281747" y="1775404"/>
            <a:ext cx="6134956" cy="1857634"/>
          </a:xfrm>
          <a:prstGeom prst="rect">
            <a:avLst/>
          </a:prstGeom>
        </p:spPr>
      </p:pic>
      <p:pic>
        <p:nvPicPr>
          <p:cNvPr id="8" name="Picture 7">
            <a:extLst>
              <a:ext uri="{FF2B5EF4-FFF2-40B4-BE49-F238E27FC236}">
                <a16:creationId xmlns:a16="http://schemas.microsoft.com/office/drawing/2014/main" id="{1C14769D-C442-EBA1-608D-41DFBE4B707F}"/>
              </a:ext>
            </a:extLst>
          </p:cNvPr>
          <p:cNvPicPr>
            <a:picLocks noChangeAspect="1"/>
          </p:cNvPicPr>
          <p:nvPr/>
        </p:nvPicPr>
        <p:blipFill>
          <a:blip r:embed="rId3"/>
          <a:stretch>
            <a:fillRect/>
          </a:stretch>
        </p:blipFill>
        <p:spPr>
          <a:xfrm>
            <a:off x="7464599" y="1709548"/>
            <a:ext cx="4039164" cy="1343212"/>
          </a:xfrm>
          <a:prstGeom prst="rect">
            <a:avLst/>
          </a:prstGeom>
        </p:spPr>
      </p:pic>
      <p:pic>
        <p:nvPicPr>
          <p:cNvPr id="10" name="Picture 9">
            <a:extLst>
              <a:ext uri="{FF2B5EF4-FFF2-40B4-BE49-F238E27FC236}">
                <a16:creationId xmlns:a16="http://schemas.microsoft.com/office/drawing/2014/main" id="{08369E3C-282C-70F7-C28C-2FF6FCAEFFD1}"/>
              </a:ext>
            </a:extLst>
          </p:cNvPr>
          <p:cNvPicPr>
            <a:picLocks noChangeAspect="1"/>
          </p:cNvPicPr>
          <p:nvPr/>
        </p:nvPicPr>
        <p:blipFill>
          <a:blip r:embed="rId4"/>
          <a:stretch>
            <a:fillRect/>
          </a:stretch>
        </p:blipFill>
        <p:spPr>
          <a:xfrm>
            <a:off x="8919394" y="4123619"/>
            <a:ext cx="3160326" cy="1711843"/>
          </a:xfrm>
          <a:prstGeom prst="rect">
            <a:avLst/>
          </a:prstGeom>
        </p:spPr>
      </p:pic>
      <p:pic>
        <p:nvPicPr>
          <p:cNvPr id="12" name="Picture 11">
            <a:extLst>
              <a:ext uri="{FF2B5EF4-FFF2-40B4-BE49-F238E27FC236}">
                <a16:creationId xmlns:a16="http://schemas.microsoft.com/office/drawing/2014/main" id="{CDB973DE-88B7-CB50-18DB-A2B6B7387269}"/>
              </a:ext>
            </a:extLst>
          </p:cNvPr>
          <p:cNvPicPr>
            <a:picLocks noChangeAspect="1"/>
          </p:cNvPicPr>
          <p:nvPr/>
        </p:nvPicPr>
        <p:blipFill>
          <a:blip r:embed="rId5"/>
          <a:stretch>
            <a:fillRect/>
          </a:stretch>
        </p:blipFill>
        <p:spPr>
          <a:xfrm>
            <a:off x="262918" y="4198945"/>
            <a:ext cx="8511186" cy="1584005"/>
          </a:xfrm>
          <a:prstGeom prst="rect">
            <a:avLst/>
          </a:prstGeom>
        </p:spPr>
      </p:pic>
      <p:sp>
        <p:nvSpPr>
          <p:cNvPr id="13" name="TextBox 12">
            <a:extLst>
              <a:ext uri="{FF2B5EF4-FFF2-40B4-BE49-F238E27FC236}">
                <a16:creationId xmlns:a16="http://schemas.microsoft.com/office/drawing/2014/main" id="{C3D3BB76-B902-3BC4-8C97-6FFE2EAA7EF0}"/>
              </a:ext>
            </a:extLst>
          </p:cNvPr>
          <p:cNvSpPr txBox="1"/>
          <p:nvPr/>
        </p:nvSpPr>
        <p:spPr>
          <a:xfrm>
            <a:off x="423333" y="1354667"/>
            <a:ext cx="4385734" cy="369332"/>
          </a:xfrm>
          <a:prstGeom prst="rect">
            <a:avLst/>
          </a:prstGeom>
          <a:noFill/>
        </p:spPr>
        <p:txBody>
          <a:bodyPr wrap="square" rtlCol="0">
            <a:spAutoFit/>
          </a:bodyPr>
          <a:lstStyle/>
          <a:p>
            <a:r>
              <a:rPr lang="en-AU" dirty="0"/>
              <a:t>/item-dispensing-rule-relationships</a:t>
            </a:r>
          </a:p>
        </p:txBody>
      </p:sp>
      <p:sp>
        <p:nvSpPr>
          <p:cNvPr id="14" name="TextBox 13">
            <a:extLst>
              <a:ext uri="{FF2B5EF4-FFF2-40B4-BE49-F238E27FC236}">
                <a16:creationId xmlns:a16="http://schemas.microsoft.com/office/drawing/2014/main" id="{B2CC196C-586E-27A6-5FDF-E3D981A38128}"/>
              </a:ext>
            </a:extLst>
          </p:cNvPr>
          <p:cNvSpPr txBox="1"/>
          <p:nvPr/>
        </p:nvSpPr>
        <p:spPr>
          <a:xfrm>
            <a:off x="290627" y="3809495"/>
            <a:ext cx="4385734" cy="369332"/>
          </a:xfrm>
          <a:prstGeom prst="rect">
            <a:avLst/>
          </a:prstGeom>
          <a:noFill/>
        </p:spPr>
        <p:txBody>
          <a:bodyPr wrap="square" rtlCol="0">
            <a:spAutoFit/>
          </a:bodyPr>
          <a:lstStyle/>
          <a:p>
            <a:r>
              <a:rPr lang="en-AU" dirty="0"/>
              <a:t>/markup-bands</a:t>
            </a:r>
          </a:p>
        </p:txBody>
      </p:sp>
    </p:spTree>
    <p:extLst>
      <p:ext uri="{BB962C8B-B14F-4D97-AF65-F5344CB8AC3E}">
        <p14:creationId xmlns:p14="http://schemas.microsoft.com/office/powerpoint/2010/main" val="4193143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ACD62-5170-A95E-FDBB-E617852B8016}"/>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99DDCCE5-A58D-1D08-273C-C41B8106449E}"/>
              </a:ext>
            </a:extLst>
          </p:cNvPr>
          <p:cNvPicPr>
            <a:picLocks noChangeAspect="1"/>
          </p:cNvPicPr>
          <p:nvPr/>
        </p:nvPicPr>
        <p:blipFill rotWithShape="1">
          <a:blip r:embed="rId2" cstate="screen">
            <a:alphaModFix amt="66000"/>
            <a:extLst>
              <a:ext uri="{28A0092B-C50C-407E-A947-70E740481C1C}">
                <a14:useLocalDpi xmlns:a14="http://schemas.microsoft.com/office/drawing/2010/main"/>
              </a:ext>
            </a:extLst>
          </a:blip>
          <a:srcRect b="15031"/>
          <a:stretch/>
        </p:blipFill>
        <p:spPr>
          <a:xfrm>
            <a:off x="6360161" y="220802"/>
            <a:ext cx="5824536" cy="5567717"/>
          </a:xfrm>
          <a:prstGeom prst="rect">
            <a:avLst/>
          </a:prstGeom>
        </p:spPr>
      </p:pic>
      <p:pic>
        <p:nvPicPr>
          <p:cNvPr id="29" name="Picture 28">
            <a:extLst>
              <a:ext uri="{FF2B5EF4-FFF2-40B4-BE49-F238E27FC236}">
                <a16:creationId xmlns:a16="http://schemas.microsoft.com/office/drawing/2014/main" id="{4DC5CDA1-A3EB-DDED-14E3-8B2407877901}"/>
              </a:ext>
            </a:extLst>
          </p:cNvPr>
          <p:cNvPicPr>
            <a:picLocks noChangeAspect="1"/>
          </p:cNvPicPr>
          <p:nvPr/>
        </p:nvPicPr>
        <p:blipFill>
          <a:blip r:embed="rId3"/>
          <a:stretch>
            <a:fillRect/>
          </a:stretch>
        </p:blipFill>
        <p:spPr>
          <a:xfrm>
            <a:off x="0" y="643128"/>
            <a:ext cx="12182475" cy="5238369"/>
          </a:xfrm>
          <a:prstGeom prst="rect">
            <a:avLst/>
          </a:prstGeom>
        </p:spPr>
      </p:pic>
      <p:sp>
        <p:nvSpPr>
          <p:cNvPr id="4" name="Rectangle 3">
            <a:extLst>
              <a:ext uri="{FF2B5EF4-FFF2-40B4-BE49-F238E27FC236}">
                <a16:creationId xmlns:a16="http://schemas.microsoft.com/office/drawing/2014/main" id="{4C6A14CF-27E7-BD06-850A-60186AD69D06}"/>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56B8ABD4-5917-A48D-80CF-06DF1F4BDBF4}"/>
              </a:ext>
            </a:extLst>
          </p:cNvPr>
          <p:cNvGrpSpPr/>
          <p:nvPr/>
        </p:nvGrpSpPr>
        <p:grpSpPr>
          <a:xfrm>
            <a:off x="975014" y="1135184"/>
            <a:ext cx="7669732" cy="3975008"/>
            <a:chOff x="976213" y="1099837"/>
            <a:chExt cx="6875108" cy="3975008"/>
          </a:xfrm>
        </p:grpSpPr>
        <p:sp>
          <p:nvSpPr>
            <p:cNvPr id="22" name="KEYNOTE PRESENTATION">
              <a:extLst>
                <a:ext uri="{FF2B5EF4-FFF2-40B4-BE49-F238E27FC236}">
                  <a16:creationId xmlns:a16="http://schemas.microsoft.com/office/drawing/2014/main" id="{EAAE03D5-A3DC-A046-9FD8-6BBE543508C2}"/>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02481A40-1492-D5AA-63C1-070FA88D0E65}"/>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5" name="TextBox 24">
            <a:extLst>
              <a:ext uri="{FF2B5EF4-FFF2-40B4-BE49-F238E27FC236}">
                <a16:creationId xmlns:a16="http://schemas.microsoft.com/office/drawing/2014/main" id="{F57176C7-99DD-0EEB-B4B7-9FAA5996BD66}"/>
              </a:ext>
            </a:extLst>
          </p:cNvPr>
          <p:cNvSpPr txBox="1"/>
          <p:nvPr/>
        </p:nvSpPr>
        <p:spPr>
          <a:xfrm>
            <a:off x="2194209" y="2502360"/>
            <a:ext cx="6919138" cy="1569660"/>
          </a:xfrm>
          <a:prstGeom prst="rect">
            <a:avLst/>
          </a:prstGeom>
          <a:noFill/>
        </p:spPr>
        <p:txBody>
          <a:bodyPr wrap="square">
            <a:spAutoFit/>
          </a:bodyPr>
          <a:lstStyle/>
          <a:p>
            <a:r>
              <a:rPr lang="en-AU" sz="4800" b="1" dirty="0">
                <a:solidFill>
                  <a:srgbClr val="243C96"/>
                </a:solidFill>
                <a:latin typeface="Calibri"/>
              </a:rPr>
              <a:t>Policy updates </a:t>
            </a:r>
          </a:p>
          <a:p>
            <a:r>
              <a:rPr lang="en-AU" sz="4800" b="1" dirty="0">
                <a:solidFill>
                  <a:srgbClr val="243C96"/>
                </a:solidFill>
                <a:latin typeface="Calibri"/>
                <a:cs typeface="Arial"/>
              </a:rPr>
              <a:t>- Registered Nurses</a:t>
            </a:r>
            <a:endParaRPr lang="en-AU" dirty="0">
              <a:cs typeface="Arial"/>
            </a:endParaRPr>
          </a:p>
        </p:txBody>
      </p:sp>
    </p:spTree>
    <p:extLst>
      <p:ext uri="{BB962C8B-B14F-4D97-AF65-F5344CB8AC3E}">
        <p14:creationId xmlns:p14="http://schemas.microsoft.com/office/powerpoint/2010/main" val="1644883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E1E6E-673F-F301-3C62-7AA2EEA6D37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F849F69-1F0C-1C6D-4200-9B811D154420}"/>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60736801-FF3E-1688-E168-6F29C736C1F2}"/>
              </a:ext>
            </a:extLst>
          </p:cNvPr>
          <p:cNvGrpSpPr/>
          <p:nvPr/>
        </p:nvGrpSpPr>
        <p:grpSpPr>
          <a:xfrm>
            <a:off x="262918" y="407048"/>
            <a:ext cx="11074324" cy="5187143"/>
            <a:chOff x="976213" y="1099837"/>
            <a:chExt cx="6875108" cy="3975008"/>
          </a:xfrm>
        </p:grpSpPr>
        <p:sp>
          <p:nvSpPr>
            <p:cNvPr id="22" name="KEYNOTE PRESENTATION">
              <a:extLst>
                <a:ext uri="{FF2B5EF4-FFF2-40B4-BE49-F238E27FC236}">
                  <a16:creationId xmlns:a16="http://schemas.microsoft.com/office/drawing/2014/main" id="{FF3AA9B1-19CF-A2BE-9D66-442B35899A30}"/>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AD04D7E3-D226-5488-B2DC-504947CFDECF}"/>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extBox 1">
            <a:extLst>
              <a:ext uri="{FF2B5EF4-FFF2-40B4-BE49-F238E27FC236}">
                <a16:creationId xmlns:a16="http://schemas.microsoft.com/office/drawing/2014/main" id="{A9D4D7F8-8CA3-9BA6-C003-FC4FCDF87DDD}"/>
              </a:ext>
            </a:extLst>
          </p:cNvPr>
          <p:cNvSpPr txBox="1"/>
          <p:nvPr/>
        </p:nvSpPr>
        <p:spPr>
          <a:xfrm>
            <a:off x="489857" y="261257"/>
            <a:ext cx="993865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4000" b="1" dirty="0">
                <a:solidFill>
                  <a:srgbClr val="153A6E"/>
                </a:solidFill>
                <a:latin typeface="Calibri"/>
                <a:ea typeface="Calibri"/>
                <a:cs typeface="Calibri"/>
              </a:rPr>
              <a:t>Registered Nurse Prescribers</a:t>
            </a:r>
            <a:endParaRPr lang="en-US" dirty="0"/>
          </a:p>
        </p:txBody>
      </p:sp>
      <p:sp>
        <p:nvSpPr>
          <p:cNvPr id="3" name="TextBox 2">
            <a:extLst>
              <a:ext uri="{FF2B5EF4-FFF2-40B4-BE49-F238E27FC236}">
                <a16:creationId xmlns:a16="http://schemas.microsoft.com/office/drawing/2014/main" id="{14A4D432-873E-2303-8A30-AED363AC1880}"/>
              </a:ext>
            </a:extLst>
          </p:cNvPr>
          <p:cNvSpPr txBox="1"/>
          <p:nvPr/>
        </p:nvSpPr>
        <p:spPr>
          <a:xfrm>
            <a:off x="489857" y="933544"/>
            <a:ext cx="11086117" cy="47305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solidFill>
                  <a:srgbClr val="008A95"/>
                </a:solidFill>
                <a:latin typeface="Calibri"/>
                <a:ea typeface="Calibri"/>
                <a:cs typeface="Arial"/>
              </a:rPr>
              <a:t>General Overview of Changes</a:t>
            </a:r>
          </a:p>
          <a:p>
            <a:r>
              <a:rPr lang="en-AU" dirty="0"/>
              <a:t>In December 2024, Health Ministers approved a new registration standard and endorsement for registered nurses (RN) - designated RN prescriber. The Nursing and Midwifery Board of Australia’s</a:t>
            </a:r>
          </a:p>
          <a:p>
            <a:r>
              <a:rPr lang="en-AU" dirty="0"/>
              <a:t>(NMBA) registration standard came into effect on 30 September 2025 and will allow endorsed RNs </a:t>
            </a:r>
          </a:p>
          <a:p>
            <a:r>
              <a:rPr lang="en-AU" dirty="0"/>
              <a:t>to administer, obtain, possess, prescribe, supply and/or use Schedule 2, 3, 4 and 8 medicines in partnership with an authorised health practitioner. It is expected that endorsed registered nurses will be eligible to prescribe later in 2026.</a:t>
            </a:r>
          </a:p>
          <a:p>
            <a:r>
              <a:rPr lang="en-AU" dirty="0">
                <a:highlight>
                  <a:srgbClr val="FFFF00"/>
                </a:highlight>
              </a:rPr>
              <a:t> </a:t>
            </a:r>
          </a:p>
          <a:p>
            <a:r>
              <a:rPr lang="en-US" dirty="0"/>
              <a:t>Amendments to the </a:t>
            </a:r>
            <a:r>
              <a:rPr lang="en-US" i="1" dirty="0"/>
              <a:t>National Health Act 1953</a:t>
            </a:r>
            <a:r>
              <a:rPr lang="en-US" dirty="0"/>
              <a:t> are currently being made which will </a:t>
            </a:r>
            <a:r>
              <a:rPr lang="en-US" dirty="0" err="1"/>
              <a:t>authorise</a:t>
            </a:r>
            <a:endParaRPr lang="en-AU" dirty="0"/>
          </a:p>
          <a:p>
            <a:r>
              <a:rPr lang="en-US" dirty="0"/>
              <a:t>RNs endorsed under the registration standard to prescribe certain medicines under the Pharmaceutical Benefits Scheme, attracting Commonwealth subsidies.</a:t>
            </a:r>
            <a:r>
              <a:rPr lang="en-AU" dirty="0"/>
              <a:t>The department of Health, Disability and Ageing is working with the independent expert Pharmaceutical Benefits Advisory Committee to consider each medicine listing for suitability for designated RN prescribing.</a:t>
            </a:r>
            <a:endParaRPr lang="en-GB" sz="3200" dirty="0">
              <a:highlight>
                <a:srgbClr val="FFFFFF"/>
              </a:highlight>
              <a:latin typeface="Calibri"/>
              <a:ea typeface="Calibri"/>
              <a:cs typeface="Calibri"/>
            </a:endParaRPr>
          </a:p>
          <a:p>
            <a:pPr marL="285750" indent="-285750">
              <a:lnSpc>
                <a:spcPct val="107000"/>
              </a:lnSpc>
              <a:spcAft>
                <a:spcPts val="2400"/>
              </a:spcAft>
              <a:buFont typeface="Arial,Sans-Serif" panose="020B0604020202020204" pitchFamily="34" charset="0"/>
              <a:buChar char="•"/>
            </a:pPr>
            <a:endParaRPr lang="en-GB" sz="2000" dirty="0">
              <a:highlight>
                <a:srgbClr val="FFFFFF"/>
              </a:highlight>
              <a:latin typeface="Calibri"/>
              <a:ea typeface="Calibri"/>
              <a:cs typeface="Calibri"/>
            </a:endParaRPr>
          </a:p>
          <a:p>
            <a:pPr marL="285750" indent="-285750">
              <a:buFontTx/>
              <a:buChar char="-"/>
            </a:pPr>
            <a:endParaRPr lang="en-GB" sz="2000" dirty="0">
              <a:latin typeface="Calibri"/>
              <a:ea typeface="Calibri"/>
              <a:cs typeface="Arial"/>
            </a:endParaRPr>
          </a:p>
        </p:txBody>
      </p:sp>
    </p:spTree>
    <p:extLst>
      <p:ext uri="{BB962C8B-B14F-4D97-AF65-F5344CB8AC3E}">
        <p14:creationId xmlns:p14="http://schemas.microsoft.com/office/powerpoint/2010/main" val="456369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87F15-15B8-6ED2-67E4-83471D73FE3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4AAE1A-9E78-0595-A6FD-C928D9665AC5}"/>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1F14197E-2B88-CE63-E3C5-1323D4212409}"/>
              </a:ext>
            </a:extLst>
          </p:cNvPr>
          <p:cNvGrpSpPr/>
          <p:nvPr/>
        </p:nvGrpSpPr>
        <p:grpSpPr>
          <a:xfrm>
            <a:off x="262918" y="407048"/>
            <a:ext cx="11074324" cy="5187143"/>
            <a:chOff x="976213" y="1099837"/>
            <a:chExt cx="6875108" cy="3975008"/>
          </a:xfrm>
        </p:grpSpPr>
        <p:sp>
          <p:nvSpPr>
            <p:cNvPr id="22" name="KEYNOTE PRESENTATION">
              <a:extLst>
                <a:ext uri="{FF2B5EF4-FFF2-40B4-BE49-F238E27FC236}">
                  <a16:creationId xmlns:a16="http://schemas.microsoft.com/office/drawing/2014/main" id="{4E79D600-5B14-83AC-7509-053866DCBC1E}"/>
                </a:ext>
              </a:extLst>
            </p:cNvPr>
            <p:cNvSpPr txBox="1"/>
            <p:nvPr userDrawn="1"/>
          </p:nvSpPr>
          <p:spPr>
            <a:xfrm>
              <a:off x="1554476" y="3429000"/>
              <a:ext cx="4705610" cy="930868"/>
            </a:xfrm>
            <a:prstGeom prst="rect">
              <a:avLst/>
            </a:prstGeom>
            <a:ln w="12700">
              <a:miter lim="400000"/>
            </a:ln>
            <a:extLst>
              <a:ext uri="{C572A759-6A51-4108-AA02-DFA0A04FC94B}">
                <ma14:wrappingTextBoxFlag xmlns="" xmlns:ma14="http://schemas.microsoft.com/office/mac/drawingml/2011/main"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28972C6A-36C5-6EF6-5F66-90623A74F71E}"/>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extBox 1">
            <a:extLst>
              <a:ext uri="{FF2B5EF4-FFF2-40B4-BE49-F238E27FC236}">
                <a16:creationId xmlns:a16="http://schemas.microsoft.com/office/drawing/2014/main" id="{FA81E4C5-197D-F2CF-B196-1429FDB32A61}"/>
              </a:ext>
            </a:extLst>
          </p:cNvPr>
          <p:cNvSpPr txBox="1"/>
          <p:nvPr/>
        </p:nvSpPr>
        <p:spPr>
          <a:xfrm>
            <a:off x="489857" y="261257"/>
            <a:ext cx="993865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4000" b="1" dirty="0">
                <a:solidFill>
                  <a:srgbClr val="153A6E"/>
                </a:solidFill>
                <a:latin typeface="Calibri"/>
                <a:ea typeface="Calibri"/>
                <a:cs typeface="Calibri"/>
              </a:rPr>
              <a:t>Registered Nurse Prescribers</a:t>
            </a:r>
            <a:endParaRPr lang="en-US" dirty="0"/>
          </a:p>
        </p:txBody>
      </p:sp>
      <p:sp>
        <p:nvSpPr>
          <p:cNvPr id="3" name="TextBox 2">
            <a:extLst>
              <a:ext uri="{FF2B5EF4-FFF2-40B4-BE49-F238E27FC236}">
                <a16:creationId xmlns:a16="http://schemas.microsoft.com/office/drawing/2014/main" id="{BE14F2AA-C843-C3EB-FCD7-CEF7F085BA5F}"/>
              </a:ext>
            </a:extLst>
          </p:cNvPr>
          <p:cNvSpPr txBox="1"/>
          <p:nvPr/>
        </p:nvSpPr>
        <p:spPr>
          <a:xfrm>
            <a:off x="489857" y="933544"/>
            <a:ext cx="11086117" cy="24279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solidFill>
                  <a:srgbClr val="008A95"/>
                </a:solidFill>
                <a:latin typeface="Calibri"/>
                <a:ea typeface="Calibri"/>
                <a:cs typeface="Arial"/>
              </a:rPr>
              <a:t>API Data for Changes</a:t>
            </a:r>
          </a:p>
          <a:p>
            <a:pPr marL="285750" indent="-285750">
              <a:lnSpc>
                <a:spcPct val="107000"/>
              </a:lnSpc>
              <a:spcBef>
                <a:spcPts val="600"/>
              </a:spcBef>
              <a:spcAft>
                <a:spcPts val="1200"/>
              </a:spcAft>
              <a:buFont typeface="Arial,Sans-Serif" panose="020B0604020202020204" pitchFamily="34" charset="0"/>
              <a:buChar char="•"/>
            </a:pPr>
            <a:r>
              <a:rPr lang="en-GB" dirty="0">
                <a:highlight>
                  <a:srgbClr val="FFFFFF"/>
                </a:highlight>
              </a:rPr>
              <a:t>‘/prescribers’ endpoint will show new Prescriber code ‘R’ for Registered Nurses available for each </a:t>
            </a:r>
            <a:r>
              <a:rPr lang="en-GB" dirty="0" err="1">
                <a:highlight>
                  <a:srgbClr val="FFFFFF"/>
                </a:highlight>
              </a:rPr>
              <a:t>pbs_code</a:t>
            </a:r>
            <a:r>
              <a:rPr lang="en-GB" dirty="0">
                <a:highlight>
                  <a:srgbClr val="FFFFFF"/>
                </a:highlight>
              </a:rPr>
              <a:t> when available</a:t>
            </a:r>
          </a:p>
          <a:p>
            <a:pPr marL="285750" indent="-285750">
              <a:lnSpc>
                <a:spcPct val="107000"/>
              </a:lnSpc>
              <a:spcBef>
                <a:spcPts val="600"/>
              </a:spcBef>
              <a:spcAft>
                <a:spcPts val="1200"/>
              </a:spcAft>
              <a:buFont typeface="Arial,Sans-Serif" panose="020B0604020202020204" pitchFamily="34" charset="0"/>
              <a:buChar char="•"/>
            </a:pPr>
            <a:r>
              <a:rPr lang="en-GB" dirty="0">
                <a:highlight>
                  <a:srgbClr val="FFFFFF"/>
                </a:highlight>
              </a:rPr>
              <a:t>Other details for the item will be recorded as standard</a:t>
            </a:r>
          </a:p>
          <a:p>
            <a:endParaRPr lang="en-GB" sz="2000" dirty="0">
              <a:highlight>
                <a:srgbClr val="FFFFFF"/>
              </a:highlight>
              <a:latin typeface="Calibri"/>
              <a:ea typeface="Calibri"/>
              <a:cs typeface="Calibri"/>
            </a:endParaRPr>
          </a:p>
          <a:p>
            <a:pPr marL="285750" indent="-285750">
              <a:buFontTx/>
              <a:buChar char="-"/>
            </a:pPr>
            <a:endParaRPr lang="en-GB" sz="2000" dirty="0">
              <a:latin typeface="Calibri"/>
              <a:ea typeface="Calibri"/>
              <a:cs typeface="Arial"/>
            </a:endParaRPr>
          </a:p>
        </p:txBody>
      </p:sp>
      <p:pic>
        <p:nvPicPr>
          <p:cNvPr id="10" name="Picture 9">
            <a:extLst>
              <a:ext uri="{FF2B5EF4-FFF2-40B4-BE49-F238E27FC236}">
                <a16:creationId xmlns:a16="http://schemas.microsoft.com/office/drawing/2014/main" id="{A3E89653-F05F-2DF4-B99F-ECF239A5D611}"/>
              </a:ext>
            </a:extLst>
          </p:cNvPr>
          <p:cNvPicPr>
            <a:picLocks noChangeAspect="1"/>
          </p:cNvPicPr>
          <p:nvPr/>
        </p:nvPicPr>
        <p:blipFill>
          <a:blip r:embed="rId2"/>
          <a:stretch>
            <a:fillRect/>
          </a:stretch>
        </p:blipFill>
        <p:spPr>
          <a:xfrm>
            <a:off x="3417937" y="3000619"/>
            <a:ext cx="5229955" cy="2181529"/>
          </a:xfrm>
          <a:prstGeom prst="rect">
            <a:avLst/>
          </a:prstGeom>
        </p:spPr>
      </p:pic>
      <p:sp>
        <p:nvSpPr>
          <p:cNvPr id="11" name="TextBox 10">
            <a:extLst>
              <a:ext uri="{FF2B5EF4-FFF2-40B4-BE49-F238E27FC236}">
                <a16:creationId xmlns:a16="http://schemas.microsoft.com/office/drawing/2014/main" id="{88125D07-B61F-2AC5-53CA-606BD925F9D8}"/>
              </a:ext>
            </a:extLst>
          </p:cNvPr>
          <p:cNvSpPr txBox="1"/>
          <p:nvPr/>
        </p:nvSpPr>
        <p:spPr>
          <a:xfrm>
            <a:off x="3417937" y="2698031"/>
            <a:ext cx="4868333" cy="369332"/>
          </a:xfrm>
          <a:prstGeom prst="rect">
            <a:avLst/>
          </a:prstGeom>
          <a:noFill/>
        </p:spPr>
        <p:txBody>
          <a:bodyPr wrap="square" rtlCol="0">
            <a:spAutoFit/>
          </a:bodyPr>
          <a:lstStyle/>
          <a:p>
            <a:r>
              <a:rPr lang="en-AU" dirty="0"/>
              <a:t>/prescribers</a:t>
            </a:r>
          </a:p>
        </p:txBody>
      </p:sp>
    </p:spTree>
    <p:extLst>
      <p:ext uri="{BB962C8B-B14F-4D97-AF65-F5344CB8AC3E}">
        <p14:creationId xmlns:p14="http://schemas.microsoft.com/office/powerpoint/2010/main" val="1128971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70DBE-EBEF-89A4-E810-A0AC8C64E2F2}"/>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EC4A02BF-253A-6902-F048-1EE592A2A0F0}"/>
              </a:ext>
            </a:extLst>
          </p:cNvPr>
          <p:cNvPicPr>
            <a:picLocks noChangeAspect="1"/>
          </p:cNvPicPr>
          <p:nvPr/>
        </p:nvPicPr>
        <p:blipFill rotWithShape="1">
          <a:blip r:embed="rId2" cstate="screen">
            <a:alphaModFix amt="66000"/>
            <a:extLst>
              <a:ext uri="{28A0092B-C50C-407E-A947-70E740481C1C}">
                <a14:useLocalDpi xmlns:a14="http://schemas.microsoft.com/office/drawing/2010/main"/>
              </a:ext>
            </a:extLst>
          </a:blip>
          <a:srcRect b="15031"/>
          <a:stretch/>
        </p:blipFill>
        <p:spPr>
          <a:xfrm>
            <a:off x="6360161" y="220802"/>
            <a:ext cx="5824536" cy="5567717"/>
          </a:xfrm>
          <a:prstGeom prst="rect">
            <a:avLst/>
          </a:prstGeom>
        </p:spPr>
      </p:pic>
      <p:pic>
        <p:nvPicPr>
          <p:cNvPr id="29" name="Picture 28">
            <a:extLst>
              <a:ext uri="{FF2B5EF4-FFF2-40B4-BE49-F238E27FC236}">
                <a16:creationId xmlns:a16="http://schemas.microsoft.com/office/drawing/2014/main" id="{B44F801C-364F-5C01-EBB8-282A6CD9B320}"/>
              </a:ext>
            </a:extLst>
          </p:cNvPr>
          <p:cNvPicPr>
            <a:picLocks noChangeAspect="1"/>
          </p:cNvPicPr>
          <p:nvPr/>
        </p:nvPicPr>
        <p:blipFill>
          <a:blip r:embed="rId3"/>
          <a:stretch>
            <a:fillRect/>
          </a:stretch>
        </p:blipFill>
        <p:spPr>
          <a:xfrm>
            <a:off x="0" y="643128"/>
            <a:ext cx="12182475" cy="5238369"/>
          </a:xfrm>
          <a:prstGeom prst="rect">
            <a:avLst/>
          </a:prstGeom>
        </p:spPr>
      </p:pic>
      <p:sp>
        <p:nvSpPr>
          <p:cNvPr id="4" name="Rectangle 3">
            <a:extLst>
              <a:ext uri="{FF2B5EF4-FFF2-40B4-BE49-F238E27FC236}">
                <a16:creationId xmlns:a16="http://schemas.microsoft.com/office/drawing/2014/main" id="{87EA1D77-48BA-91F7-945E-AB33C1F19484}"/>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2CACE6D3-BED8-A84C-B1CA-31E102C90610}"/>
              </a:ext>
            </a:extLst>
          </p:cNvPr>
          <p:cNvGrpSpPr/>
          <p:nvPr/>
        </p:nvGrpSpPr>
        <p:grpSpPr>
          <a:xfrm>
            <a:off x="975014" y="1135184"/>
            <a:ext cx="7669732" cy="3975008"/>
            <a:chOff x="976213" y="1099837"/>
            <a:chExt cx="6875108" cy="3975008"/>
          </a:xfrm>
        </p:grpSpPr>
        <p:sp>
          <p:nvSpPr>
            <p:cNvPr id="22" name="KEYNOTE PRESENTATION">
              <a:extLst>
                <a:ext uri="{FF2B5EF4-FFF2-40B4-BE49-F238E27FC236}">
                  <a16:creationId xmlns:a16="http://schemas.microsoft.com/office/drawing/2014/main" id="{E92E8B4E-A1A2-D66A-98E9-E2642FA3EB47}"/>
                </a:ext>
              </a:extLst>
            </p:cNvPr>
            <p:cNvSpPr txBox="1"/>
            <p:nvPr userDrawn="1"/>
          </p:nvSpPr>
          <p:spPr>
            <a:xfrm>
              <a:off x="1554476" y="3429000"/>
              <a:ext cx="4705610" cy="930868"/>
            </a:xfrm>
            <a:prstGeom prst="rect">
              <a:avLst/>
            </a:prstGeom>
            <a:ln w="12700">
              <a:miter lim="400000"/>
            </a:ln>
            <a:extLst>
              <a:ext uri="{C572A759-6A51-4108-AA02-DFA0A04FC94B}">
                <ma14:wrappingTextBoxFlag xmlns="" xmlns:ma14="http://schemas.microsoft.com/office/mac/drawingml/2011/main"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0F240E7E-B378-62C1-2D1C-C4F139D0A24E}"/>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5" name="TextBox 24">
            <a:extLst>
              <a:ext uri="{FF2B5EF4-FFF2-40B4-BE49-F238E27FC236}">
                <a16:creationId xmlns:a16="http://schemas.microsoft.com/office/drawing/2014/main" id="{FF0E6C8D-F587-BB79-9698-59B7578D8A3B}"/>
              </a:ext>
            </a:extLst>
          </p:cNvPr>
          <p:cNvSpPr txBox="1"/>
          <p:nvPr/>
        </p:nvSpPr>
        <p:spPr>
          <a:xfrm>
            <a:off x="2194209" y="2502360"/>
            <a:ext cx="6919138" cy="1569660"/>
          </a:xfrm>
          <a:prstGeom prst="rect">
            <a:avLst/>
          </a:prstGeom>
          <a:noFill/>
        </p:spPr>
        <p:txBody>
          <a:bodyPr wrap="square">
            <a:spAutoFit/>
          </a:bodyPr>
          <a:lstStyle/>
          <a:p>
            <a:r>
              <a:rPr lang="en-AU" sz="4800" b="1" dirty="0">
                <a:solidFill>
                  <a:srgbClr val="243C96"/>
                </a:solidFill>
                <a:latin typeface="Calibri"/>
              </a:rPr>
              <a:t>Policy updates </a:t>
            </a:r>
          </a:p>
          <a:p>
            <a:pPr marL="685800" indent="-685800">
              <a:buFontTx/>
              <a:buChar char="-"/>
            </a:pPr>
            <a:r>
              <a:rPr lang="en-AU" sz="4800" b="1" dirty="0">
                <a:solidFill>
                  <a:srgbClr val="243C96"/>
                </a:solidFill>
                <a:latin typeface="Calibri"/>
                <a:cs typeface="Arial"/>
              </a:rPr>
              <a:t>Medication Charts</a:t>
            </a:r>
            <a:endParaRPr lang="en-AU" dirty="0">
              <a:cs typeface="Arial"/>
            </a:endParaRPr>
          </a:p>
        </p:txBody>
      </p:sp>
    </p:spTree>
    <p:extLst>
      <p:ext uri="{BB962C8B-B14F-4D97-AF65-F5344CB8AC3E}">
        <p14:creationId xmlns:p14="http://schemas.microsoft.com/office/powerpoint/2010/main" val="1262621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A028E-699C-C3D5-EAEC-E700AC24108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A8E0E8C-6970-C3A4-FE75-1985DFFEEF72}"/>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224D6C92-48C4-AE59-FBA3-688AF6B2A475}"/>
              </a:ext>
            </a:extLst>
          </p:cNvPr>
          <p:cNvGrpSpPr/>
          <p:nvPr/>
        </p:nvGrpSpPr>
        <p:grpSpPr>
          <a:xfrm>
            <a:off x="262918" y="407048"/>
            <a:ext cx="11074324" cy="5187143"/>
            <a:chOff x="976213" y="1099837"/>
            <a:chExt cx="6875108" cy="3975008"/>
          </a:xfrm>
        </p:grpSpPr>
        <p:sp>
          <p:nvSpPr>
            <p:cNvPr id="22" name="KEYNOTE PRESENTATION">
              <a:extLst>
                <a:ext uri="{FF2B5EF4-FFF2-40B4-BE49-F238E27FC236}">
                  <a16:creationId xmlns:a16="http://schemas.microsoft.com/office/drawing/2014/main" id="{03BDA9DD-FE02-EE6D-FF0D-DD469B9DB9F0}"/>
                </a:ext>
              </a:extLst>
            </p:cNvPr>
            <p:cNvSpPr txBox="1"/>
            <p:nvPr userDrawn="1"/>
          </p:nvSpPr>
          <p:spPr>
            <a:xfrm>
              <a:off x="1554476" y="3429000"/>
              <a:ext cx="4705610" cy="930868"/>
            </a:xfrm>
            <a:prstGeom prst="rect">
              <a:avLst/>
            </a:prstGeom>
            <a:ln w="12700">
              <a:miter lim="400000"/>
            </a:ln>
            <a:extLst>
              <a:ext uri="{C572A759-6A51-4108-AA02-DFA0A04FC94B}">
                <ma14:wrappingTextBoxFlag xmlns="" xmlns:ma14="http://schemas.microsoft.com/office/mac/drawingml/2011/main"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4E3CCD1E-C04B-2FE3-2DE9-79A73750A0A8}"/>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extBox 1">
            <a:extLst>
              <a:ext uri="{FF2B5EF4-FFF2-40B4-BE49-F238E27FC236}">
                <a16:creationId xmlns:a16="http://schemas.microsoft.com/office/drawing/2014/main" id="{55A899CE-BC64-055A-7549-DF5C101E7E90}"/>
              </a:ext>
            </a:extLst>
          </p:cNvPr>
          <p:cNvSpPr txBox="1"/>
          <p:nvPr/>
        </p:nvSpPr>
        <p:spPr>
          <a:xfrm>
            <a:off x="489857" y="261257"/>
            <a:ext cx="993865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4000" b="1" dirty="0">
                <a:solidFill>
                  <a:srgbClr val="153A6E"/>
                </a:solidFill>
                <a:latin typeface="Calibri"/>
                <a:ea typeface="Calibri"/>
                <a:cs typeface="Calibri"/>
              </a:rPr>
              <a:t>Medication Chart updates</a:t>
            </a:r>
            <a:endParaRPr lang="en-US" dirty="0"/>
          </a:p>
        </p:txBody>
      </p:sp>
      <p:sp>
        <p:nvSpPr>
          <p:cNvPr id="3" name="TextBox 2">
            <a:extLst>
              <a:ext uri="{FF2B5EF4-FFF2-40B4-BE49-F238E27FC236}">
                <a16:creationId xmlns:a16="http://schemas.microsoft.com/office/drawing/2014/main" id="{0998E937-CFF4-6D9A-FED1-AE2360332D25}"/>
              </a:ext>
            </a:extLst>
          </p:cNvPr>
          <p:cNvSpPr txBox="1"/>
          <p:nvPr/>
        </p:nvSpPr>
        <p:spPr>
          <a:xfrm>
            <a:off x="489857" y="933544"/>
            <a:ext cx="11086117" cy="40031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solidFill>
                  <a:srgbClr val="008A95"/>
                </a:solidFill>
                <a:latin typeface="Calibri"/>
                <a:ea typeface="Calibri"/>
                <a:cs typeface="Arial"/>
              </a:rPr>
              <a:t>General Overview of Changes</a:t>
            </a:r>
          </a:p>
          <a:p>
            <a:pPr marL="285750" lvl="1" indent="-285750">
              <a:lnSpc>
                <a:spcPct val="107000"/>
              </a:lnSpc>
              <a:spcAft>
                <a:spcPts val="500"/>
              </a:spcAft>
              <a:buFont typeface="Arial" panose="020B0604020202020204" pitchFamily="34" charset="0"/>
              <a:buChar char="•"/>
            </a:pPr>
            <a:endParaRPr lang="en-GB" sz="2000" dirty="0">
              <a:highlight>
                <a:srgbClr val="FFFFFF"/>
              </a:highlight>
              <a:latin typeface="Calibri"/>
              <a:ea typeface="Calibri"/>
              <a:cs typeface="Calibri"/>
            </a:endParaRPr>
          </a:p>
          <a:p>
            <a:pPr marL="285750" indent="-285750">
              <a:lnSpc>
                <a:spcPct val="107000"/>
              </a:lnSpc>
              <a:spcAft>
                <a:spcPts val="2400"/>
              </a:spcAft>
              <a:buFont typeface="Arial,Sans-Serif" panose="020B0604020202020204" pitchFamily="34" charset="0"/>
              <a:buChar char="•"/>
            </a:pPr>
            <a:r>
              <a:rPr lang="en-AU" dirty="0">
                <a:highlight>
                  <a:srgbClr val="FFFFFF"/>
                </a:highlight>
              </a:rPr>
              <a:t>The </a:t>
            </a:r>
            <a:r>
              <a:rPr lang="en-AU" i="1" dirty="0">
                <a:highlight>
                  <a:srgbClr val="FFFFFF"/>
                </a:highlight>
              </a:rPr>
              <a:t>National Health (Pharmaceutical Benefits) Regulations 2017 </a:t>
            </a:r>
            <a:r>
              <a:rPr lang="en-AU" dirty="0">
                <a:highlight>
                  <a:srgbClr val="FFFFFF"/>
                </a:highlight>
              </a:rPr>
              <a:t>are in the process of being updated in line with the National Electronic Medication Chart Framework (NEMCF)</a:t>
            </a:r>
          </a:p>
          <a:p>
            <a:pPr marL="285750" indent="-285750">
              <a:lnSpc>
                <a:spcPct val="107000"/>
              </a:lnSpc>
              <a:spcAft>
                <a:spcPts val="2400"/>
              </a:spcAft>
              <a:buFont typeface="Arial,Sans-Serif" panose="020B0604020202020204" pitchFamily="34" charset="0"/>
              <a:buChar char="•"/>
            </a:pPr>
            <a:r>
              <a:rPr lang="en-AU" sz="2000" dirty="0">
                <a:highlight>
                  <a:srgbClr val="FFFFFF"/>
                </a:highlight>
                <a:latin typeface="Calibri"/>
                <a:ea typeface="Calibri"/>
                <a:cs typeface="Arial"/>
              </a:rPr>
              <a:t>New Medication chart types and requirements are in the processes of being determined, with implementation expected implementation later in 2026</a:t>
            </a:r>
          </a:p>
          <a:p>
            <a:pPr marL="285750" indent="-285750">
              <a:lnSpc>
                <a:spcPct val="107000"/>
              </a:lnSpc>
              <a:spcAft>
                <a:spcPts val="2400"/>
              </a:spcAft>
              <a:buFont typeface="Arial,Sans-Serif" panose="020B0604020202020204" pitchFamily="34" charset="0"/>
              <a:buChar char="•"/>
            </a:pPr>
            <a:r>
              <a:rPr lang="en-AU" sz="2000" dirty="0">
                <a:highlight>
                  <a:srgbClr val="FFFFFF"/>
                </a:highlight>
                <a:latin typeface="Calibri"/>
                <a:ea typeface="Calibri"/>
                <a:cs typeface="Arial"/>
              </a:rPr>
              <a:t>The new Charts will be added to the PBS data to show which items are eligible for these new charts for the month they come into effect</a:t>
            </a:r>
          </a:p>
          <a:p>
            <a:pPr marL="285750" indent="-285750">
              <a:lnSpc>
                <a:spcPct val="107000"/>
              </a:lnSpc>
              <a:spcAft>
                <a:spcPts val="2400"/>
              </a:spcAft>
              <a:buFont typeface="Arial,Sans-Serif" panose="020B0604020202020204" pitchFamily="34" charset="0"/>
              <a:buChar char="•"/>
            </a:pPr>
            <a:r>
              <a:rPr lang="en-AU" sz="2000" dirty="0">
                <a:highlight>
                  <a:srgbClr val="FFFFFF"/>
                </a:highlight>
                <a:latin typeface="Calibri"/>
                <a:ea typeface="Calibri"/>
                <a:cs typeface="Arial"/>
              </a:rPr>
              <a:t>Additional data has been included in the API to facilitate these changes</a:t>
            </a:r>
            <a:endParaRPr lang="en-GB" sz="2000" dirty="0">
              <a:latin typeface="Calibri"/>
              <a:ea typeface="Calibri"/>
              <a:cs typeface="Arial"/>
            </a:endParaRPr>
          </a:p>
        </p:txBody>
      </p:sp>
    </p:spTree>
    <p:extLst>
      <p:ext uri="{BB962C8B-B14F-4D97-AF65-F5344CB8AC3E}">
        <p14:creationId xmlns:p14="http://schemas.microsoft.com/office/powerpoint/2010/main" val="474865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03DDC-DFC6-A2DE-6BB1-82FA90B75D9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74A08CA-4C7E-B26B-DB97-BFFFF019F908}"/>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8CEFB841-180F-0B64-8F9C-98C849239286}"/>
              </a:ext>
            </a:extLst>
          </p:cNvPr>
          <p:cNvGrpSpPr/>
          <p:nvPr/>
        </p:nvGrpSpPr>
        <p:grpSpPr>
          <a:xfrm>
            <a:off x="380614" y="415636"/>
            <a:ext cx="11074324" cy="5187143"/>
            <a:chOff x="976213" y="1099837"/>
            <a:chExt cx="6875108" cy="3975008"/>
          </a:xfrm>
        </p:grpSpPr>
        <p:sp>
          <p:nvSpPr>
            <p:cNvPr id="22" name="KEYNOTE PRESENTATION">
              <a:extLst>
                <a:ext uri="{FF2B5EF4-FFF2-40B4-BE49-F238E27FC236}">
                  <a16:creationId xmlns:a16="http://schemas.microsoft.com/office/drawing/2014/main" id="{4C7C1EEF-7D48-759B-88CA-FEDFAC5CD212}"/>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6AE050E9-DC89-0713-A271-318D17063C35}"/>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itle 1">
            <a:extLst>
              <a:ext uri="{FF2B5EF4-FFF2-40B4-BE49-F238E27FC236}">
                <a16:creationId xmlns:a16="http://schemas.microsoft.com/office/drawing/2014/main" id="{A4306046-761C-DB48-1443-8905D382933C}"/>
              </a:ext>
            </a:extLst>
          </p:cNvPr>
          <p:cNvSpPr txBox="1">
            <a:spLocks/>
          </p:cNvSpPr>
          <p:nvPr/>
        </p:nvSpPr>
        <p:spPr>
          <a:xfrm>
            <a:off x="849088" y="681531"/>
            <a:ext cx="10938695" cy="69498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a:solidFill>
                  <a:srgbClr val="153A6E"/>
                </a:solidFill>
                <a:latin typeface="Calibri" panose="020F0502020204030204" pitchFamily="34" charset="0"/>
                <a:cs typeface="Calibri" panose="020F0502020204030204" pitchFamily="34" charset="0"/>
              </a:rPr>
              <a:t>Acknowledgement of Country</a:t>
            </a:r>
          </a:p>
        </p:txBody>
      </p:sp>
      <p:sp>
        <p:nvSpPr>
          <p:cNvPr id="3" name="TextBox 2">
            <a:extLst>
              <a:ext uri="{FF2B5EF4-FFF2-40B4-BE49-F238E27FC236}">
                <a16:creationId xmlns:a16="http://schemas.microsoft.com/office/drawing/2014/main" id="{3146F8DA-8E3C-C864-30AF-AF4365A94522}"/>
              </a:ext>
            </a:extLst>
          </p:cNvPr>
          <p:cNvSpPr txBox="1"/>
          <p:nvPr/>
        </p:nvSpPr>
        <p:spPr>
          <a:xfrm>
            <a:off x="849088" y="1603983"/>
            <a:ext cx="10525156" cy="1569660"/>
          </a:xfrm>
          <a:prstGeom prst="rect">
            <a:avLst/>
          </a:prstGeom>
          <a:noFill/>
        </p:spPr>
        <p:txBody>
          <a:bodyPr wrap="square">
            <a:spAutoFit/>
          </a:bodyPr>
          <a:lstStyle/>
          <a:p>
            <a:r>
              <a:rPr lang="en-AU" sz="2400">
                <a:latin typeface="Calibri" panose="020F0502020204030204" pitchFamily="34" charset="0"/>
                <a:cs typeface="Calibri" panose="020F0502020204030204" pitchFamily="34" charset="0"/>
              </a:rPr>
              <a:t>We acknowledge the Traditional Custodians of country throughout Australia and their connections to land, sea and community. We pay our respect to their Elders past and present and extend that respect to all Aboriginal and Torres Strait Islander peoples today.</a:t>
            </a:r>
          </a:p>
        </p:txBody>
      </p:sp>
    </p:spTree>
    <p:extLst>
      <p:ext uri="{BB962C8B-B14F-4D97-AF65-F5344CB8AC3E}">
        <p14:creationId xmlns:p14="http://schemas.microsoft.com/office/powerpoint/2010/main" val="22765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AE450-D026-1689-3258-FAEF7403823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E933F3C-AAA0-4D7A-BA04-758381A881B8}"/>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76F1DA67-F41C-8DA6-0FBE-000DAA1F548F}"/>
              </a:ext>
            </a:extLst>
          </p:cNvPr>
          <p:cNvGrpSpPr/>
          <p:nvPr/>
        </p:nvGrpSpPr>
        <p:grpSpPr>
          <a:xfrm>
            <a:off x="262918" y="407048"/>
            <a:ext cx="11074324" cy="5187143"/>
            <a:chOff x="976213" y="1099837"/>
            <a:chExt cx="6875108" cy="3975008"/>
          </a:xfrm>
        </p:grpSpPr>
        <p:sp>
          <p:nvSpPr>
            <p:cNvPr id="22" name="KEYNOTE PRESENTATION">
              <a:extLst>
                <a:ext uri="{FF2B5EF4-FFF2-40B4-BE49-F238E27FC236}">
                  <a16:creationId xmlns:a16="http://schemas.microsoft.com/office/drawing/2014/main" id="{AABEACB1-73B0-9AEF-D758-6C2A91210822}"/>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DFEDECC1-51FA-1833-F686-8F6C0CA9E764}"/>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extBox 1">
            <a:extLst>
              <a:ext uri="{FF2B5EF4-FFF2-40B4-BE49-F238E27FC236}">
                <a16:creationId xmlns:a16="http://schemas.microsoft.com/office/drawing/2014/main" id="{A03ED347-4D67-C17F-82EE-DF79B32FE2A9}"/>
              </a:ext>
            </a:extLst>
          </p:cNvPr>
          <p:cNvSpPr txBox="1"/>
          <p:nvPr/>
        </p:nvSpPr>
        <p:spPr>
          <a:xfrm>
            <a:off x="489857" y="261257"/>
            <a:ext cx="993865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4000" b="1" dirty="0">
                <a:solidFill>
                  <a:srgbClr val="153A6E"/>
                </a:solidFill>
                <a:latin typeface="Calibri"/>
                <a:ea typeface="Calibri"/>
                <a:cs typeface="Calibri"/>
              </a:rPr>
              <a:t>Medication Chart updates</a:t>
            </a:r>
            <a:endParaRPr lang="en-US" dirty="0"/>
          </a:p>
        </p:txBody>
      </p:sp>
      <p:sp>
        <p:nvSpPr>
          <p:cNvPr id="3" name="TextBox 2">
            <a:extLst>
              <a:ext uri="{FF2B5EF4-FFF2-40B4-BE49-F238E27FC236}">
                <a16:creationId xmlns:a16="http://schemas.microsoft.com/office/drawing/2014/main" id="{9DF71DF0-4415-07AC-E808-3D95092D70A5}"/>
              </a:ext>
            </a:extLst>
          </p:cNvPr>
          <p:cNvSpPr txBox="1"/>
          <p:nvPr/>
        </p:nvSpPr>
        <p:spPr>
          <a:xfrm>
            <a:off x="489857" y="933544"/>
            <a:ext cx="11086117" cy="49750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solidFill>
                  <a:srgbClr val="008A95"/>
                </a:solidFill>
                <a:latin typeface="Calibri"/>
                <a:ea typeface="Calibri"/>
                <a:cs typeface="Arial"/>
              </a:rPr>
              <a:t>Changes to API data</a:t>
            </a:r>
          </a:p>
          <a:p>
            <a:pPr marL="285750" indent="-285750">
              <a:lnSpc>
                <a:spcPct val="107000"/>
              </a:lnSpc>
              <a:spcBef>
                <a:spcPts val="600"/>
              </a:spcBef>
              <a:spcAft>
                <a:spcPts val="1200"/>
              </a:spcAft>
              <a:buFont typeface="Arial,Sans-Serif" panose="020B0604020202020204" pitchFamily="34" charset="0"/>
              <a:buChar char="•"/>
            </a:pPr>
            <a:r>
              <a:rPr lang="en-AU" dirty="0">
                <a:highlight>
                  <a:srgbClr val="FFFFFF"/>
                </a:highlight>
              </a:rPr>
              <a:t>Currently available chart eligibilities are visible in the /items endpoint, as separate data fields. This will not be removed </a:t>
            </a:r>
          </a:p>
          <a:p>
            <a:pPr marL="285750" indent="-285750">
              <a:lnSpc>
                <a:spcPct val="107000"/>
              </a:lnSpc>
              <a:spcAft>
                <a:spcPts val="600"/>
              </a:spcAft>
              <a:buFont typeface="Arial,Sans-Serif" panose="020B0604020202020204" pitchFamily="34" charset="0"/>
              <a:buChar char="•"/>
            </a:pPr>
            <a:r>
              <a:rPr lang="en-AU" b="1" dirty="0">
                <a:highlight>
                  <a:srgbClr val="FFFFFF"/>
                </a:highlight>
              </a:rPr>
              <a:t>New endpoints </a:t>
            </a:r>
            <a:r>
              <a:rPr lang="en-AU" dirty="0">
                <a:highlight>
                  <a:srgbClr val="FFFFFF"/>
                </a:highlight>
              </a:rPr>
              <a:t>will be added to the API data to provide any new Medication charts as data rather than adding new fields to existing endpoints:</a:t>
            </a:r>
          </a:p>
          <a:p>
            <a:pPr marL="742950" lvl="1" indent="-285750">
              <a:lnSpc>
                <a:spcPct val="107000"/>
              </a:lnSpc>
              <a:spcAft>
                <a:spcPts val="600"/>
              </a:spcAft>
              <a:buFont typeface="Arial,Sans-Serif" panose="020B0604020202020204" pitchFamily="34" charset="0"/>
              <a:buChar char="•"/>
            </a:pPr>
            <a:r>
              <a:rPr lang="en-AU" dirty="0">
                <a:highlight>
                  <a:srgbClr val="00FFFF"/>
                </a:highlight>
              </a:rPr>
              <a:t>/medication-charts </a:t>
            </a:r>
          </a:p>
          <a:p>
            <a:pPr marL="1200150" lvl="2" indent="-285750">
              <a:lnSpc>
                <a:spcPct val="107000"/>
              </a:lnSpc>
              <a:spcAft>
                <a:spcPts val="600"/>
              </a:spcAft>
              <a:buFont typeface="Arial,Sans-Serif" panose="020B0604020202020204" pitchFamily="34" charset="0"/>
              <a:buChar char="•"/>
            </a:pPr>
            <a:r>
              <a:rPr lang="en-AU" sz="1600" dirty="0">
                <a:highlight>
                  <a:srgbClr val="FFFFFF"/>
                </a:highlight>
              </a:rPr>
              <a:t>Shows list of all available chart types, a description, and durations</a:t>
            </a:r>
          </a:p>
          <a:p>
            <a:pPr marL="1200150" lvl="2" indent="-285750">
              <a:lnSpc>
                <a:spcPct val="107000"/>
              </a:lnSpc>
              <a:spcAft>
                <a:spcPts val="600"/>
              </a:spcAft>
              <a:buFont typeface="Arial,Sans-Serif" panose="020B0604020202020204" pitchFamily="34" charset="0"/>
              <a:buChar char="•"/>
            </a:pPr>
            <a:r>
              <a:rPr lang="en-AU" sz="1600" dirty="0">
                <a:highlight>
                  <a:srgbClr val="FFFFFF"/>
                </a:highlight>
              </a:rPr>
              <a:t>Includes currently available Medication Chart information</a:t>
            </a:r>
          </a:p>
          <a:p>
            <a:pPr marL="742950" lvl="1" indent="-285750">
              <a:lnSpc>
                <a:spcPct val="107000"/>
              </a:lnSpc>
              <a:spcAft>
                <a:spcPts val="600"/>
              </a:spcAft>
              <a:buFont typeface="Arial,Sans-Serif" panose="020B0604020202020204" pitchFamily="34" charset="0"/>
              <a:buChar char="•"/>
            </a:pPr>
            <a:r>
              <a:rPr lang="en-AU" dirty="0">
                <a:highlight>
                  <a:srgbClr val="00FFFF"/>
                </a:highlight>
              </a:rPr>
              <a:t>/item-chart-eligibilities </a:t>
            </a:r>
          </a:p>
          <a:p>
            <a:pPr marL="1200150" lvl="2" indent="-285750">
              <a:lnSpc>
                <a:spcPct val="107000"/>
              </a:lnSpc>
              <a:spcAft>
                <a:spcPts val="600"/>
              </a:spcAft>
              <a:buFont typeface="Arial,Sans-Serif" panose="020B0604020202020204" pitchFamily="34" charset="0"/>
              <a:buChar char="•"/>
            </a:pPr>
            <a:r>
              <a:rPr lang="en-AU" sz="1600" dirty="0">
                <a:highlight>
                  <a:srgbClr val="FFFFFF"/>
                </a:highlight>
              </a:rPr>
              <a:t>Shows relationships between all ‘</a:t>
            </a:r>
            <a:r>
              <a:rPr lang="en-AU" sz="1600" dirty="0" err="1">
                <a:highlight>
                  <a:srgbClr val="FFFFFF"/>
                </a:highlight>
              </a:rPr>
              <a:t>pbs_codes</a:t>
            </a:r>
            <a:r>
              <a:rPr lang="en-AU" sz="1600" dirty="0">
                <a:highlight>
                  <a:srgbClr val="FFFFFF"/>
                </a:highlight>
              </a:rPr>
              <a:t>’ and available ‘</a:t>
            </a:r>
            <a:r>
              <a:rPr lang="en-AU" sz="1600" dirty="0" err="1">
                <a:highlight>
                  <a:srgbClr val="FFFFFF"/>
                </a:highlight>
              </a:rPr>
              <a:t>chart_name</a:t>
            </a:r>
            <a:r>
              <a:rPr lang="en-AU" sz="1600" dirty="0">
                <a:highlight>
                  <a:srgbClr val="FFFFFF"/>
                </a:highlight>
              </a:rPr>
              <a:t>’</a:t>
            </a:r>
          </a:p>
          <a:p>
            <a:pPr marL="285750" indent="-285750">
              <a:lnSpc>
                <a:spcPct val="107000"/>
              </a:lnSpc>
              <a:spcAft>
                <a:spcPts val="600"/>
              </a:spcAft>
              <a:buFont typeface="Arial,Sans-Serif" panose="020B0604020202020204" pitchFamily="34" charset="0"/>
              <a:buChar char="•"/>
            </a:pPr>
            <a:r>
              <a:rPr lang="en-AU" dirty="0">
                <a:highlight>
                  <a:srgbClr val="FFFFFF"/>
                </a:highlight>
              </a:rPr>
              <a:t>New data will also be available in the /item-overview endpoint</a:t>
            </a:r>
          </a:p>
          <a:p>
            <a:pPr marL="742950" lvl="1" indent="-285750">
              <a:lnSpc>
                <a:spcPct val="107000"/>
              </a:lnSpc>
              <a:spcAft>
                <a:spcPts val="2400"/>
              </a:spcAft>
              <a:buFont typeface="Arial,Sans-Serif" panose="020B0604020202020204" pitchFamily="34" charset="0"/>
              <a:buChar char="•"/>
            </a:pPr>
            <a:endParaRPr lang="en-AU" dirty="0">
              <a:highlight>
                <a:srgbClr val="FFFFFF"/>
              </a:highlight>
            </a:endParaRPr>
          </a:p>
          <a:p>
            <a:pPr marL="742950" lvl="1" indent="-285750">
              <a:lnSpc>
                <a:spcPct val="107000"/>
              </a:lnSpc>
              <a:spcAft>
                <a:spcPts val="2400"/>
              </a:spcAft>
              <a:buFont typeface="Arial,Sans-Serif" panose="020B0604020202020204" pitchFamily="34" charset="0"/>
              <a:buChar char="•"/>
            </a:pPr>
            <a:endParaRPr lang="en-AU" dirty="0">
              <a:highlight>
                <a:srgbClr val="FFFFFF"/>
              </a:highlight>
            </a:endParaRPr>
          </a:p>
        </p:txBody>
      </p:sp>
    </p:spTree>
    <p:extLst>
      <p:ext uri="{BB962C8B-B14F-4D97-AF65-F5344CB8AC3E}">
        <p14:creationId xmlns:p14="http://schemas.microsoft.com/office/powerpoint/2010/main" val="1883515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42DD9-B380-AE4E-A23E-C75EC48D51D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238B289-C1E6-6284-981E-71BCE6AE8C0B}"/>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92D93F3E-E08C-E691-0165-602DB74AFEFD}"/>
              </a:ext>
            </a:extLst>
          </p:cNvPr>
          <p:cNvGrpSpPr/>
          <p:nvPr/>
        </p:nvGrpSpPr>
        <p:grpSpPr>
          <a:xfrm>
            <a:off x="262918" y="407048"/>
            <a:ext cx="11074324" cy="5187143"/>
            <a:chOff x="976213" y="1099837"/>
            <a:chExt cx="6875108" cy="3975008"/>
          </a:xfrm>
        </p:grpSpPr>
        <p:sp>
          <p:nvSpPr>
            <p:cNvPr id="22" name="KEYNOTE PRESENTATION">
              <a:extLst>
                <a:ext uri="{FF2B5EF4-FFF2-40B4-BE49-F238E27FC236}">
                  <a16:creationId xmlns:a16="http://schemas.microsoft.com/office/drawing/2014/main" id="{806CCE5D-3899-04E1-2FE5-8F004865EC36}"/>
                </a:ext>
              </a:extLst>
            </p:cNvPr>
            <p:cNvSpPr txBox="1"/>
            <p:nvPr userDrawn="1"/>
          </p:nvSpPr>
          <p:spPr>
            <a:xfrm>
              <a:off x="1554476" y="3429000"/>
              <a:ext cx="4705610" cy="930868"/>
            </a:xfrm>
            <a:prstGeom prst="rect">
              <a:avLst/>
            </a:prstGeom>
            <a:ln w="12700">
              <a:miter lim="400000"/>
            </a:ln>
            <a:extLst>
              <a:ext uri="{C572A759-6A51-4108-AA02-DFA0A04FC94B}">
                <ma14:wrappingTextBoxFlag xmlns="" xmlns:ma14="http://schemas.microsoft.com/office/mac/drawingml/2011/main"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83C9741A-5C9D-B24D-493C-0ACA5004D251}"/>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extBox 1">
            <a:extLst>
              <a:ext uri="{FF2B5EF4-FFF2-40B4-BE49-F238E27FC236}">
                <a16:creationId xmlns:a16="http://schemas.microsoft.com/office/drawing/2014/main" id="{67C2CD3D-34EE-B41C-F736-733F1F55C7BD}"/>
              </a:ext>
            </a:extLst>
          </p:cNvPr>
          <p:cNvSpPr txBox="1"/>
          <p:nvPr/>
        </p:nvSpPr>
        <p:spPr>
          <a:xfrm>
            <a:off x="489857" y="261257"/>
            <a:ext cx="993865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4000" b="1" dirty="0">
                <a:solidFill>
                  <a:srgbClr val="153A6E"/>
                </a:solidFill>
                <a:latin typeface="Calibri"/>
                <a:ea typeface="Calibri"/>
                <a:cs typeface="Calibri"/>
              </a:rPr>
              <a:t>Medication Chart updates</a:t>
            </a:r>
            <a:endParaRPr lang="en-US" dirty="0"/>
          </a:p>
        </p:txBody>
      </p:sp>
      <p:sp>
        <p:nvSpPr>
          <p:cNvPr id="3" name="TextBox 2">
            <a:extLst>
              <a:ext uri="{FF2B5EF4-FFF2-40B4-BE49-F238E27FC236}">
                <a16:creationId xmlns:a16="http://schemas.microsoft.com/office/drawing/2014/main" id="{FB08A1B4-46BA-C95D-D1D1-053A60E8F719}"/>
              </a:ext>
            </a:extLst>
          </p:cNvPr>
          <p:cNvSpPr txBox="1"/>
          <p:nvPr/>
        </p:nvSpPr>
        <p:spPr>
          <a:xfrm>
            <a:off x="489857" y="933544"/>
            <a:ext cx="11086117" cy="17341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solidFill>
                  <a:srgbClr val="008A95"/>
                </a:solidFill>
                <a:latin typeface="Calibri"/>
                <a:ea typeface="Calibri"/>
                <a:cs typeface="Arial"/>
              </a:rPr>
              <a:t>Changes to API data Example – New endpoint data</a:t>
            </a:r>
          </a:p>
          <a:p>
            <a:pPr marL="285750" lvl="1" indent="-285750">
              <a:lnSpc>
                <a:spcPct val="107000"/>
              </a:lnSpc>
              <a:spcAft>
                <a:spcPts val="500"/>
              </a:spcAft>
              <a:buFont typeface="Arial" panose="020B0604020202020204" pitchFamily="34" charset="0"/>
              <a:buChar char="•"/>
            </a:pPr>
            <a:endParaRPr lang="en-GB" sz="2000" dirty="0">
              <a:highlight>
                <a:srgbClr val="FFFFFF"/>
              </a:highlight>
              <a:latin typeface="Calibri"/>
              <a:ea typeface="Calibri"/>
              <a:cs typeface="Calibri"/>
            </a:endParaRPr>
          </a:p>
          <a:p>
            <a:pPr marL="742950" lvl="1" indent="-285750">
              <a:lnSpc>
                <a:spcPct val="107000"/>
              </a:lnSpc>
              <a:spcAft>
                <a:spcPts val="2400"/>
              </a:spcAft>
              <a:buFont typeface="Arial,Sans-Serif" panose="020B0604020202020204" pitchFamily="34" charset="0"/>
              <a:buChar char="•"/>
            </a:pPr>
            <a:endParaRPr lang="en-AU" dirty="0">
              <a:highlight>
                <a:srgbClr val="FFFFFF"/>
              </a:highlight>
            </a:endParaRPr>
          </a:p>
          <a:p>
            <a:pPr marL="742950" lvl="1" indent="-285750">
              <a:lnSpc>
                <a:spcPct val="107000"/>
              </a:lnSpc>
              <a:spcAft>
                <a:spcPts val="2400"/>
              </a:spcAft>
              <a:buFont typeface="Arial,Sans-Serif" panose="020B0604020202020204" pitchFamily="34" charset="0"/>
              <a:buChar char="•"/>
            </a:pPr>
            <a:endParaRPr lang="en-AU" dirty="0">
              <a:highlight>
                <a:srgbClr val="FFFFFF"/>
              </a:highlight>
            </a:endParaRPr>
          </a:p>
        </p:txBody>
      </p:sp>
      <p:pic>
        <p:nvPicPr>
          <p:cNvPr id="8" name="Picture 7">
            <a:extLst>
              <a:ext uri="{FF2B5EF4-FFF2-40B4-BE49-F238E27FC236}">
                <a16:creationId xmlns:a16="http://schemas.microsoft.com/office/drawing/2014/main" id="{6A7EA152-964F-B416-9FBF-A9760F9CE89A}"/>
              </a:ext>
            </a:extLst>
          </p:cNvPr>
          <p:cNvPicPr>
            <a:picLocks noChangeAspect="1"/>
          </p:cNvPicPr>
          <p:nvPr/>
        </p:nvPicPr>
        <p:blipFill>
          <a:blip r:embed="rId2"/>
          <a:stretch>
            <a:fillRect/>
          </a:stretch>
        </p:blipFill>
        <p:spPr>
          <a:xfrm>
            <a:off x="262918" y="4013224"/>
            <a:ext cx="8914950" cy="1822238"/>
          </a:xfrm>
          <a:prstGeom prst="rect">
            <a:avLst/>
          </a:prstGeom>
        </p:spPr>
      </p:pic>
      <p:pic>
        <p:nvPicPr>
          <p:cNvPr id="10" name="Picture 9">
            <a:extLst>
              <a:ext uri="{FF2B5EF4-FFF2-40B4-BE49-F238E27FC236}">
                <a16:creationId xmlns:a16="http://schemas.microsoft.com/office/drawing/2014/main" id="{FB5976CA-4F99-060F-3339-4742F426BE8F}"/>
              </a:ext>
            </a:extLst>
          </p:cNvPr>
          <p:cNvPicPr>
            <a:picLocks noChangeAspect="1"/>
          </p:cNvPicPr>
          <p:nvPr/>
        </p:nvPicPr>
        <p:blipFill>
          <a:blip r:embed="rId3"/>
          <a:stretch>
            <a:fillRect/>
          </a:stretch>
        </p:blipFill>
        <p:spPr>
          <a:xfrm>
            <a:off x="345524" y="1747934"/>
            <a:ext cx="7422814" cy="1749096"/>
          </a:xfrm>
          <a:prstGeom prst="rect">
            <a:avLst/>
          </a:prstGeom>
        </p:spPr>
      </p:pic>
      <p:pic>
        <p:nvPicPr>
          <p:cNvPr id="12" name="Picture 11">
            <a:extLst>
              <a:ext uri="{FF2B5EF4-FFF2-40B4-BE49-F238E27FC236}">
                <a16:creationId xmlns:a16="http://schemas.microsoft.com/office/drawing/2014/main" id="{C7F06175-3E7E-A10E-3F8B-F921CBD13594}"/>
              </a:ext>
            </a:extLst>
          </p:cNvPr>
          <p:cNvPicPr>
            <a:picLocks noChangeAspect="1"/>
          </p:cNvPicPr>
          <p:nvPr/>
        </p:nvPicPr>
        <p:blipFill>
          <a:blip r:embed="rId4"/>
          <a:stretch>
            <a:fillRect/>
          </a:stretch>
        </p:blipFill>
        <p:spPr>
          <a:xfrm>
            <a:off x="8201057" y="1747934"/>
            <a:ext cx="2362530" cy="819264"/>
          </a:xfrm>
          <a:prstGeom prst="rect">
            <a:avLst/>
          </a:prstGeom>
        </p:spPr>
      </p:pic>
      <p:pic>
        <p:nvPicPr>
          <p:cNvPr id="14" name="Picture 13">
            <a:extLst>
              <a:ext uri="{FF2B5EF4-FFF2-40B4-BE49-F238E27FC236}">
                <a16:creationId xmlns:a16="http://schemas.microsoft.com/office/drawing/2014/main" id="{FEAB4F45-9F28-5626-D947-072CF80AB3FC}"/>
              </a:ext>
            </a:extLst>
          </p:cNvPr>
          <p:cNvPicPr>
            <a:picLocks noChangeAspect="1"/>
          </p:cNvPicPr>
          <p:nvPr/>
        </p:nvPicPr>
        <p:blipFill>
          <a:blip r:embed="rId5"/>
          <a:stretch>
            <a:fillRect/>
          </a:stretch>
        </p:blipFill>
        <p:spPr>
          <a:xfrm>
            <a:off x="8920724" y="4354352"/>
            <a:ext cx="3136185" cy="1052183"/>
          </a:xfrm>
          <a:prstGeom prst="rect">
            <a:avLst/>
          </a:prstGeom>
        </p:spPr>
      </p:pic>
      <p:sp>
        <p:nvSpPr>
          <p:cNvPr id="15" name="TextBox 14">
            <a:extLst>
              <a:ext uri="{FF2B5EF4-FFF2-40B4-BE49-F238E27FC236}">
                <a16:creationId xmlns:a16="http://schemas.microsoft.com/office/drawing/2014/main" id="{B0C0BFC7-7763-43A5-B50C-1FF12476AD0D}"/>
              </a:ext>
            </a:extLst>
          </p:cNvPr>
          <p:cNvSpPr txBox="1"/>
          <p:nvPr/>
        </p:nvSpPr>
        <p:spPr>
          <a:xfrm>
            <a:off x="423333" y="1354667"/>
            <a:ext cx="4385734" cy="369332"/>
          </a:xfrm>
          <a:prstGeom prst="rect">
            <a:avLst/>
          </a:prstGeom>
          <a:noFill/>
        </p:spPr>
        <p:txBody>
          <a:bodyPr wrap="square" rtlCol="0">
            <a:spAutoFit/>
          </a:bodyPr>
          <a:lstStyle/>
          <a:p>
            <a:r>
              <a:rPr lang="en-AU" dirty="0"/>
              <a:t>/item-chart-relationships</a:t>
            </a:r>
          </a:p>
        </p:txBody>
      </p:sp>
      <p:sp>
        <p:nvSpPr>
          <p:cNvPr id="16" name="TextBox 15">
            <a:extLst>
              <a:ext uri="{FF2B5EF4-FFF2-40B4-BE49-F238E27FC236}">
                <a16:creationId xmlns:a16="http://schemas.microsoft.com/office/drawing/2014/main" id="{A9E00184-66A1-1B43-7C86-5752E4947FE4}"/>
              </a:ext>
            </a:extLst>
          </p:cNvPr>
          <p:cNvSpPr txBox="1"/>
          <p:nvPr/>
        </p:nvSpPr>
        <p:spPr>
          <a:xfrm>
            <a:off x="329526" y="3639227"/>
            <a:ext cx="4385734" cy="369332"/>
          </a:xfrm>
          <a:prstGeom prst="rect">
            <a:avLst/>
          </a:prstGeom>
          <a:noFill/>
        </p:spPr>
        <p:txBody>
          <a:bodyPr wrap="square" rtlCol="0">
            <a:spAutoFit/>
          </a:bodyPr>
          <a:lstStyle/>
          <a:p>
            <a:r>
              <a:rPr lang="en-AU" dirty="0"/>
              <a:t>/medication-charts</a:t>
            </a:r>
          </a:p>
        </p:txBody>
      </p:sp>
    </p:spTree>
    <p:extLst>
      <p:ext uri="{BB962C8B-B14F-4D97-AF65-F5344CB8AC3E}">
        <p14:creationId xmlns:p14="http://schemas.microsoft.com/office/powerpoint/2010/main" val="2037848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D6FDC-0130-2703-294A-B4662CBF305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7AF92A-F4C8-C628-2A71-1FEC9641DFC1}"/>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914A55E1-BC5F-6ECD-F175-3D534132F099}"/>
              </a:ext>
            </a:extLst>
          </p:cNvPr>
          <p:cNvGrpSpPr/>
          <p:nvPr/>
        </p:nvGrpSpPr>
        <p:grpSpPr>
          <a:xfrm>
            <a:off x="380614" y="415636"/>
            <a:ext cx="11074324" cy="5372885"/>
            <a:chOff x="976213" y="1099837"/>
            <a:chExt cx="6875108" cy="3975008"/>
          </a:xfrm>
        </p:grpSpPr>
        <p:sp>
          <p:nvSpPr>
            <p:cNvPr id="22" name="KEYNOTE PRESENTATION">
              <a:extLst>
                <a:ext uri="{FF2B5EF4-FFF2-40B4-BE49-F238E27FC236}">
                  <a16:creationId xmlns:a16="http://schemas.microsoft.com/office/drawing/2014/main" id="{2A027667-BD9D-8FEC-8E67-1DC0989AD8F5}"/>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6276C868-CE95-89AC-A524-57D5678C501E}"/>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itle 1">
            <a:extLst>
              <a:ext uri="{FF2B5EF4-FFF2-40B4-BE49-F238E27FC236}">
                <a16:creationId xmlns:a16="http://schemas.microsoft.com/office/drawing/2014/main" id="{0490542C-D8AE-459E-7BE9-A25940D1DC81}"/>
              </a:ext>
            </a:extLst>
          </p:cNvPr>
          <p:cNvSpPr txBox="1">
            <a:spLocks/>
          </p:cNvSpPr>
          <p:nvPr/>
        </p:nvSpPr>
        <p:spPr>
          <a:xfrm>
            <a:off x="849088" y="554210"/>
            <a:ext cx="10938695" cy="694985"/>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b="1">
                <a:solidFill>
                  <a:srgbClr val="153A6E"/>
                </a:solidFill>
                <a:latin typeface="Calibri"/>
                <a:ea typeface="Calibri"/>
                <a:cs typeface="Calibri"/>
              </a:rPr>
              <a:t>PBS API – General - Discussion and questions </a:t>
            </a:r>
          </a:p>
          <a:p>
            <a:endParaRPr lang="en-AU" sz="2400">
              <a:solidFill>
                <a:srgbClr val="008A95"/>
              </a:solidFill>
              <a:latin typeface="Aptos"/>
              <a:ea typeface="+mn-ea"/>
              <a:cs typeface="Arial"/>
            </a:endParaRPr>
          </a:p>
          <a:p>
            <a:endParaRPr lang="en-AU" sz="2000">
              <a:solidFill>
                <a:srgbClr val="008A95"/>
              </a:solidFill>
              <a:latin typeface="Calibri"/>
              <a:ea typeface="Calibri"/>
              <a:cs typeface="Arial"/>
            </a:endParaRPr>
          </a:p>
          <a:p>
            <a:pPr marL="285750" indent="-285750">
              <a:buFont typeface="Symbol"/>
              <a:buChar char="•"/>
            </a:pPr>
            <a:r>
              <a:rPr lang="en-AU" sz="2000">
                <a:solidFill>
                  <a:srgbClr val="000000"/>
                </a:solidFill>
                <a:latin typeface="Calibri"/>
                <a:ea typeface="Calibri"/>
                <a:cs typeface="Calibri"/>
              </a:rPr>
              <a:t>This part will not be released as part of the recording.</a:t>
            </a:r>
          </a:p>
          <a:p>
            <a:pPr marL="285750" indent="-285750">
              <a:buFont typeface="Symbol"/>
              <a:buChar char="•"/>
            </a:pPr>
            <a:r>
              <a:rPr lang="en-AU" sz="2000">
                <a:solidFill>
                  <a:srgbClr val="000000"/>
                </a:solidFill>
                <a:latin typeface="Calibri"/>
                <a:ea typeface="Calibri"/>
                <a:cs typeface="Calibri"/>
              </a:rPr>
              <a:t>If you have any questions from this webinar, email  </a:t>
            </a:r>
            <a:r>
              <a:rPr lang="en-AU" sz="2000" u="sng">
                <a:solidFill>
                  <a:srgbClr val="000000"/>
                </a:solidFill>
                <a:latin typeface="Calibri"/>
                <a:ea typeface="Calibri"/>
                <a:cs typeface="Calibri"/>
                <a:hlinkClick r:id="rId2"/>
              </a:rPr>
              <a:t>HPPSupport@health.gov.au</a:t>
            </a:r>
            <a:r>
              <a:rPr lang="en-AU" sz="2000" u="sng">
                <a:solidFill>
                  <a:srgbClr val="000000"/>
                </a:solidFill>
                <a:latin typeface="Calibri"/>
                <a:ea typeface="Calibri"/>
                <a:cs typeface="Calibri"/>
              </a:rPr>
              <a:t>.</a:t>
            </a:r>
          </a:p>
          <a:p>
            <a:pPr marL="285750" indent="-285750">
              <a:buFont typeface="Symbol"/>
              <a:buChar char="•"/>
            </a:pPr>
            <a:r>
              <a:rPr lang="en-AU" sz="2000">
                <a:solidFill>
                  <a:srgbClr val="000000"/>
                </a:solidFill>
                <a:latin typeface="Calibri"/>
                <a:ea typeface="Calibri"/>
                <a:cs typeface="Calibri"/>
              </a:rPr>
              <a:t>We are always happy to help.</a:t>
            </a:r>
            <a:endParaRPr lang="en-AU"/>
          </a:p>
          <a:p>
            <a:endParaRPr lang="en-AU" sz="2000">
              <a:solidFill>
                <a:srgbClr val="008A95"/>
              </a:solidFill>
              <a:latin typeface="Calibri"/>
              <a:ea typeface="Calibri"/>
              <a:cs typeface="Arial"/>
            </a:endParaRPr>
          </a:p>
          <a:p>
            <a:endParaRPr lang="en-AU" sz="2400">
              <a:solidFill>
                <a:srgbClr val="008A95"/>
              </a:solidFill>
              <a:latin typeface="Aptos"/>
              <a:ea typeface="+mn-ea"/>
              <a:cs typeface="Arial"/>
            </a:endParaRPr>
          </a:p>
          <a:p>
            <a:endParaRPr lang="en-AU" sz="2400">
              <a:solidFill>
                <a:srgbClr val="008A95"/>
              </a:solidFill>
              <a:latin typeface="Aptos"/>
              <a:ea typeface="+mn-ea"/>
              <a:cs typeface="Arial"/>
            </a:endParaRPr>
          </a:p>
          <a:p>
            <a:endParaRPr lang="en-AU" sz="2400">
              <a:solidFill>
                <a:srgbClr val="008A95"/>
              </a:solidFill>
              <a:latin typeface="Aptos"/>
              <a:ea typeface="+mn-ea"/>
              <a:cs typeface="Arial"/>
            </a:endParaRPr>
          </a:p>
          <a:p>
            <a:endParaRPr lang="en-AU" sz="2400">
              <a:solidFill>
                <a:srgbClr val="008A95"/>
              </a:solidFill>
              <a:latin typeface="Aptos"/>
              <a:ea typeface="+mn-ea"/>
              <a:cs typeface="Arial"/>
            </a:endParaRPr>
          </a:p>
          <a:p>
            <a:endParaRPr lang="en-US" sz="2400">
              <a:solidFill>
                <a:srgbClr val="008A95"/>
              </a:solidFill>
              <a:latin typeface="Aptos"/>
              <a:ea typeface="+mn-ea"/>
              <a:cs typeface="Arial"/>
            </a:endParaRPr>
          </a:p>
        </p:txBody>
      </p:sp>
      <p:pic>
        <p:nvPicPr>
          <p:cNvPr id="3" name="Graphic 2" descr="Questions with solid fill">
            <a:extLst>
              <a:ext uri="{FF2B5EF4-FFF2-40B4-BE49-F238E27FC236}">
                <a16:creationId xmlns:a16="http://schemas.microsoft.com/office/drawing/2014/main" id="{E1FB31DC-E307-B683-BE80-5CA2037F0FC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flipH="1">
            <a:off x="8276235" y="2916451"/>
            <a:ext cx="3918225" cy="3940312"/>
          </a:xfrm>
          <a:prstGeom prst="rect">
            <a:avLst/>
          </a:prstGeom>
        </p:spPr>
      </p:pic>
    </p:spTree>
    <p:extLst>
      <p:ext uri="{BB962C8B-B14F-4D97-AF65-F5344CB8AC3E}">
        <p14:creationId xmlns:p14="http://schemas.microsoft.com/office/powerpoint/2010/main" val="148368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8FFA3-0989-AD89-EF09-985043159EB5}"/>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9F1E3606-020B-193F-AB7C-A8A85AB0FD59}"/>
              </a:ext>
            </a:extLst>
          </p:cNvPr>
          <p:cNvPicPr>
            <a:picLocks noChangeAspect="1"/>
          </p:cNvPicPr>
          <p:nvPr/>
        </p:nvPicPr>
        <p:blipFill rotWithShape="1">
          <a:blip r:embed="rId2" cstate="screen">
            <a:alphaModFix amt="66000"/>
            <a:extLst>
              <a:ext uri="{28A0092B-C50C-407E-A947-70E740481C1C}">
                <a14:useLocalDpi xmlns:a14="http://schemas.microsoft.com/office/drawing/2010/main"/>
              </a:ext>
            </a:extLst>
          </a:blip>
          <a:srcRect b="15031"/>
          <a:stretch/>
        </p:blipFill>
        <p:spPr>
          <a:xfrm>
            <a:off x="6360161" y="220802"/>
            <a:ext cx="5824536" cy="5567717"/>
          </a:xfrm>
          <a:prstGeom prst="rect">
            <a:avLst/>
          </a:prstGeom>
        </p:spPr>
      </p:pic>
      <p:pic>
        <p:nvPicPr>
          <p:cNvPr id="29" name="Picture 28">
            <a:extLst>
              <a:ext uri="{FF2B5EF4-FFF2-40B4-BE49-F238E27FC236}">
                <a16:creationId xmlns:a16="http://schemas.microsoft.com/office/drawing/2014/main" id="{1F63B47F-0E2A-CEB7-D79B-EBF0C0B14AF4}"/>
              </a:ext>
            </a:extLst>
          </p:cNvPr>
          <p:cNvPicPr>
            <a:picLocks noChangeAspect="1"/>
          </p:cNvPicPr>
          <p:nvPr/>
        </p:nvPicPr>
        <p:blipFill>
          <a:blip r:embed="rId3"/>
          <a:stretch>
            <a:fillRect/>
          </a:stretch>
        </p:blipFill>
        <p:spPr>
          <a:xfrm>
            <a:off x="0" y="643128"/>
            <a:ext cx="12182475" cy="5238369"/>
          </a:xfrm>
          <a:prstGeom prst="rect">
            <a:avLst/>
          </a:prstGeom>
        </p:spPr>
      </p:pic>
      <p:sp>
        <p:nvSpPr>
          <p:cNvPr id="4" name="Rectangle 3">
            <a:extLst>
              <a:ext uri="{FF2B5EF4-FFF2-40B4-BE49-F238E27FC236}">
                <a16:creationId xmlns:a16="http://schemas.microsoft.com/office/drawing/2014/main" id="{C88FBD69-F572-A297-A78F-28167BAF4A51}"/>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07DEA797-1B87-99AB-16A3-BEEFEC0F9DA4}"/>
              </a:ext>
            </a:extLst>
          </p:cNvPr>
          <p:cNvGrpSpPr/>
          <p:nvPr/>
        </p:nvGrpSpPr>
        <p:grpSpPr>
          <a:xfrm>
            <a:off x="844045" y="1194716"/>
            <a:ext cx="7669732" cy="3975008"/>
            <a:chOff x="976213" y="1099837"/>
            <a:chExt cx="6875108" cy="3975008"/>
          </a:xfrm>
        </p:grpSpPr>
        <p:sp>
          <p:nvSpPr>
            <p:cNvPr id="22" name="KEYNOTE PRESENTATION">
              <a:extLst>
                <a:ext uri="{FF2B5EF4-FFF2-40B4-BE49-F238E27FC236}">
                  <a16:creationId xmlns:a16="http://schemas.microsoft.com/office/drawing/2014/main" id="{AE338DA3-48C0-2FF9-64AB-D0EFA44740A5}"/>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51D3B729-5383-4D0A-26AF-D456ED274BFB}"/>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5" name="TextBox 24">
            <a:extLst>
              <a:ext uri="{FF2B5EF4-FFF2-40B4-BE49-F238E27FC236}">
                <a16:creationId xmlns:a16="http://schemas.microsoft.com/office/drawing/2014/main" id="{1FA623CA-57F6-2A85-1201-02047CE7786B}"/>
              </a:ext>
            </a:extLst>
          </p:cNvPr>
          <p:cNvSpPr txBox="1"/>
          <p:nvPr/>
        </p:nvSpPr>
        <p:spPr>
          <a:xfrm>
            <a:off x="2195460" y="2692882"/>
            <a:ext cx="7157262" cy="830997"/>
          </a:xfrm>
          <a:prstGeom prst="rect">
            <a:avLst/>
          </a:prstGeom>
          <a:noFill/>
        </p:spPr>
        <p:txBody>
          <a:bodyPr wrap="square" lIns="91440" tIns="45720" rIns="91440" bIns="45720" anchor="t">
            <a:spAutoFit/>
          </a:bodyPr>
          <a:lstStyle/>
          <a:p>
            <a:r>
              <a:rPr lang="en-AU" sz="4800" b="1" dirty="0">
                <a:solidFill>
                  <a:srgbClr val="243C96"/>
                </a:solidFill>
                <a:latin typeface="Calibri"/>
              </a:rPr>
              <a:t>END OF WEBINAR</a:t>
            </a:r>
            <a:endParaRPr lang="en-US" sz="4800" b="1" dirty="0">
              <a:solidFill>
                <a:srgbClr val="243C96"/>
              </a:solidFill>
              <a:latin typeface="Calibri"/>
            </a:endParaRPr>
          </a:p>
        </p:txBody>
      </p:sp>
    </p:spTree>
    <p:extLst>
      <p:ext uri="{BB962C8B-B14F-4D97-AF65-F5344CB8AC3E}">
        <p14:creationId xmlns:p14="http://schemas.microsoft.com/office/powerpoint/2010/main" val="493711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61EA2-F302-E50A-9D2D-7F703522D7A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1507D0-96CF-7DA0-1B25-510C022D4A04}"/>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20BA2AA4-7388-EF0E-2886-EAC78228246B}"/>
              </a:ext>
            </a:extLst>
          </p:cNvPr>
          <p:cNvGrpSpPr/>
          <p:nvPr/>
        </p:nvGrpSpPr>
        <p:grpSpPr>
          <a:xfrm>
            <a:off x="380614" y="415636"/>
            <a:ext cx="11074324" cy="5187143"/>
            <a:chOff x="976213" y="1099837"/>
            <a:chExt cx="6875108" cy="3975008"/>
          </a:xfrm>
        </p:grpSpPr>
        <p:sp>
          <p:nvSpPr>
            <p:cNvPr id="22" name="KEYNOTE PRESENTATION">
              <a:extLst>
                <a:ext uri="{FF2B5EF4-FFF2-40B4-BE49-F238E27FC236}">
                  <a16:creationId xmlns:a16="http://schemas.microsoft.com/office/drawing/2014/main" id="{0B0C1ABC-0565-B408-6A77-072D2D9BF938}"/>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D487720C-7915-3C15-F53C-329A71A6518D}"/>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pic>
        <p:nvPicPr>
          <p:cNvPr id="7" name="Picture 6">
            <a:extLst>
              <a:ext uri="{FF2B5EF4-FFF2-40B4-BE49-F238E27FC236}">
                <a16:creationId xmlns:a16="http://schemas.microsoft.com/office/drawing/2014/main" id="{56A52C4F-E464-5E44-FBC0-F806D298DA77}"/>
              </a:ext>
            </a:extLst>
          </p:cNvPr>
          <p:cNvPicPr>
            <a:picLocks noChangeAspect="1"/>
          </p:cNvPicPr>
          <p:nvPr/>
        </p:nvPicPr>
        <p:blipFill>
          <a:blip r:embed="rId2"/>
          <a:stretch>
            <a:fillRect/>
          </a:stretch>
        </p:blipFill>
        <p:spPr>
          <a:xfrm>
            <a:off x="1312072" y="492981"/>
            <a:ext cx="8040650" cy="4934752"/>
          </a:xfrm>
          <a:prstGeom prst="rect">
            <a:avLst/>
          </a:prstGeom>
        </p:spPr>
      </p:pic>
    </p:spTree>
    <p:extLst>
      <p:ext uri="{BB962C8B-B14F-4D97-AF65-F5344CB8AC3E}">
        <p14:creationId xmlns:p14="http://schemas.microsoft.com/office/powerpoint/2010/main" val="666037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664F7-227C-D96C-409F-9B6DD7534FA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2F128DB-36FD-3753-95DB-1D20E93122D2}"/>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6A106114-5B45-F646-5D96-8DCA2BE8C158}"/>
              </a:ext>
            </a:extLst>
          </p:cNvPr>
          <p:cNvGrpSpPr/>
          <p:nvPr/>
        </p:nvGrpSpPr>
        <p:grpSpPr>
          <a:xfrm>
            <a:off x="380614" y="415636"/>
            <a:ext cx="11074324" cy="5187143"/>
            <a:chOff x="976213" y="1099837"/>
            <a:chExt cx="6875108" cy="3975008"/>
          </a:xfrm>
        </p:grpSpPr>
        <p:sp>
          <p:nvSpPr>
            <p:cNvPr id="22" name="KEYNOTE PRESENTATION">
              <a:extLst>
                <a:ext uri="{FF2B5EF4-FFF2-40B4-BE49-F238E27FC236}">
                  <a16:creationId xmlns:a16="http://schemas.microsoft.com/office/drawing/2014/main" id="{48927D16-F814-DA00-ED82-05573AF5A548}"/>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EA9A548F-092E-EE64-35E9-6F2FFE8F27C4}"/>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itle 1">
            <a:extLst>
              <a:ext uri="{FF2B5EF4-FFF2-40B4-BE49-F238E27FC236}">
                <a16:creationId xmlns:a16="http://schemas.microsoft.com/office/drawing/2014/main" id="{B2FC21FC-1D19-80F0-1586-5B023BF37285}"/>
              </a:ext>
            </a:extLst>
          </p:cNvPr>
          <p:cNvSpPr txBox="1">
            <a:spLocks/>
          </p:cNvSpPr>
          <p:nvPr/>
        </p:nvSpPr>
        <p:spPr>
          <a:xfrm>
            <a:off x="626652" y="409693"/>
            <a:ext cx="10938695" cy="69498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a:solidFill>
                  <a:srgbClr val="153A6E"/>
                </a:solidFill>
                <a:latin typeface="Calibri" panose="020F0502020204030204" pitchFamily="34" charset="0"/>
                <a:cs typeface="Calibri" panose="020F0502020204030204" pitchFamily="34" charset="0"/>
              </a:rPr>
              <a:t>Agenda</a:t>
            </a:r>
          </a:p>
        </p:txBody>
      </p:sp>
      <p:sp>
        <p:nvSpPr>
          <p:cNvPr id="5" name="TextBox 4">
            <a:extLst>
              <a:ext uri="{FF2B5EF4-FFF2-40B4-BE49-F238E27FC236}">
                <a16:creationId xmlns:a16="http://schemas.microsoft.com/office/drawing/2014/main" id="{BC25C422-C81E-39E3-6249-8A78F68E8781}"/>
              </a:ext>
            </a:extLst>
          </p:cNvPr>
          <p:cNvSpPr txBox="1"/>
          <p:nvPr/>
        </p:nvSpPr>
        <p:spPr>
          <a:xfrm>
            <a:off x="624636" y="1138337"/>
            <a:ext cx="10944225" cy="39328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2400" dirty="0">
                <a:solidFill>
                  <a:srgbClr val="008A95"/>
                </a:solidFill>
                <a:latin typeface="Calibri"/>
                <a:ea typeface="Calibri"/>
                <a:cs typeface="Segoe UI"/>
              </a:rPr>
              <a:t>Overview and updates</a:t>
            </a:r>
            <a:r>
              <a:rPr lang="en-US" sz="2400" dirty="0">
                <a:latin typeface="Calibri"/>
                <a:ea typeface="Calibri"/>
                <a:cs typeface="Segoe UI"/>
              </a:rPr>
              <a:t>​</a:t>
            </a:r>
          </a:p>
          <a:p>
            <a:pPr marL="342900" lvl="1" indent="-228600">
              <a:lnSpc>
                <a:spcPct val="107000"/>
              </a:lnSpc>
              <a:spcAft>
                <a:spcPts val="500"/>
              </a:spcAft>
              <a:buFont typeface="Arial"/>
              <a:buChar char="•"/>
            </a:pPr>
            <a:r>
              <a:rPr lang="en-US" sz="2000" dirty="0">
                <a:highlight>
                  <a:srgbClr val="FFFFFF"/>
                </a:highlight>
                <a:latin typeface="Calibri"/>
                <a:ea typeface="Calibri"/>
                <a:cs typeface="Calibri"/>
              </a:rPr>
              <a:t>Recent and upcoming changes to API</a:t>
            </a:r>
          </a:p>
          <a:p>
            <a:pPr marL="285750" lvl="1" indent="-285750">
              <a:buFont typeface="Arial"/>
              <a:buChar char="•"/>
            </a:pPr>
            <a:endParaRPr lang="en-AU" sz="1200" dirty="0">
              <a:solidFill>
                <a:srgbClr val="008A95"/>
              </a:solidFill>
              <a:latin typeface="Calibri"/>
              <a:ea typeface="Calibri"/>
              <a:cs typeface="Segoe UI"/>
            </a:endParaRPr>
          </a:p>
          <a:p>
            <a:pPr marL="0" lvl="1"/>
            <a:r>
              <a:rPr lang="en-AU" sz="2400" dirty="0">
                <a:solidFill>
                  <a:srgbClr val="008A95"/>
                </a:solidFill>
                <a:latin typeface="Calibri"/>
                <a:ea typeface="Calibri"/>
                <a:cs typeface="Segoe UI"/>
              </a:rPr>
              <a:t>PBS Policy updates</a:t>
            </a:r>
            <a:r>
              <a:rPr lang="en-US" sz="2400" dirty="0">
                <a:solidFill>
                  <a:srgbClr val="008A95"/>
                </a:solidFill>
                <a:latin typeface="Calibri"/>
                <a:ea typeface="Calibri"/>
                <a:cs typeface="Segoe UI"/>
              </a:rPr>
              <a:t>​</a:t>
            </a:r>
            <a:endParaRPr lang="en-AU" sz="2400" dirty="0">
              <a:solidFill>
                <a:srgbClr val="000000"/>
              </a:solidFill>
              <a:latin typeface="Calibri"/>
              <a:ea typeface="Calibri"/>
              <a:cs typeface="Arial"/>
            </a:endParaRPr>
          </a:p>
          <a:p>
            <a:pPr marL="400050" lvl="1" indent="-342900">
              <a:buFont typeface="Arial"/>
              <a:buChar char="•"/>
            </a:pPr>
            <a:r>
              <a:rPr lang="en-US" sz="2000" dirty="0">
                <a:highlight>
                  <a:srgbClr val="FFFFFF"/>
                </a:highlight>
                <a:latin typeface="Calibri"/>
                <a:ea typeface="Calibri"/>
                <a:cs typeface="Calibri"/>
              </a:rPr>
              <a:t>Wholesale markups</a:t>
            </a:r>
          </a:p>
          <a:p>
            <a:pPr marL="400050" lvl="1" indent="-342900">
              <a:buFont typeface="Arial"/>
              <a:buChar char="•"/>
            </a:pPr>
            <a:r>
              <a:rPr lang="en-US" sz="2000" dirty="0">
                <a:highlight>
                  <a:srgbClr val="FFFFFF"/>
                </a:highlight>
                <a:latin typeface="Calibri"/>
                <a:ea typeface="Calibri"/>
                <a:cs typeface="Calibri"/>
              </a:rPr>
              <a:t>Registered Nurse Prescribing </a:t>
            </a:r>
          </a:p>
          <a:p>
            <a:pPr marL="400050" lvl="1" indent="-342900">
              <a:buFont typeface="Arial"/>
              <a:buChar char="•"/>
            </a:pPr>
            <a:r>
              <a:rPr lang="en-US" sz="2000" dirty="0">
                <a:highlight>
                  <a:srgbClr val="FFFFFF"/>
                </a:highlight>
                <a:latin typeface="Calibri"/>
                <a:ea typeface="Calibri"/>
                <a:cs typeface="Calibri"/>
              </a:rPr>
              <a:t>New Medication Charts </a:t>
            </a:r>
          </a:p>
          <a:p>
            <a:pPr marL="342900" indent="-285750">
              <a:buFont typeface="Arial" panose="020B0604020202020204" pitchFamily="34" charset="0"/>
              <a:buChar char="•"/>
            </a:pPr>
            <a:endParaRPr lang="en-US" sz="2000" dirty="0">
              <a:solidFill>
                <a:srgbClr val="000000"/>
              </a:solidFill>
              <a:latin typeface="Calibri"/>
              <a:ea typeface="Calibri"/>
              <a:cs typeface="Arial"/>
            </a:endParaRPr>
          </a:p>
          <a:p>
            <a:r>
              <a:rPr lang="en-AU" sz="2400" dirty="0">
                <a:solidFill>
                  <a:srgbClr val="008A95"/>
                </a:solidFill>
                <a:latin typeface="Calibri"/>
                <a:ea typeface="Calibri"/>
                <a:cs typeface="Segoe UI"/>
              </a:rPr>
              <a:t>General - Discussion and questions </a:t>
            </a:r>
          </a:p>
          <a:p>
            <a:pPr marL="400050" lvl="1" indent="-342900">
              <a:buFont typeface="Arial"/>
              <a:buChar char="•"/>
            </a:pPr>
            <a:r>
              <a:rPr lang="en-US" sz="2000" dirty="0">
                <a:highlight>
                  <a:srgbClr val="FFFFFF"/>
                </a:highlight>
                <a:latin typeface="Calibri"/>
                <a:ea typeface="Calibri"/>
                <a:cs typeface="Calibri"/>
              </a:rPr>
              <a:t>Time dependent</a:t>
            </a:r>
          </a:p>
          <a:p>
            <a:pPr marL="400050" lvl="1" indent="-342900">
              <a:buFont typeface="Arial"/>
              <a:buChar char="•"/>
            </a:pPr>
            <a:r>
              <a:rPr lang="en-US" sz="2000" dirty="0">
                <a:highlight>
                  <a:srgbClr val="FFFFFF"/>
                </a:highlight>
                <a:latin typeface="Calibri"/>
                <a:ea typeface="Calibri"/>
                <a:cs typeface="Calibri"/>
              </a:rPr>
              <a:t>If there is no time for questions, they can be sent by email to HPP.Support@health.gov.au</a:t>
            </a:r>
          </a:p>
          <a:p>
            <a:pPr marL="400050" lvl="1" indent="-342900">
              <a:buFont typeface="Arial"/>
              <a:buChar char="•"/>
            </a:pPr>
            <a:r>
              <a:rPr lang="en-US" sz="2000" dirty="0">
                <a:highlight>
                  <a:srgbClr val="FFFFFF"/>
                </a:highlight>
                <a:latin typeface="Calibri"/>
                <a:ea typeface="Calibri"/>
                <a:cs typeface="Calibri"/>
              </a:rPr>
              <a:t>This section will not be recorded</a:t>
            </a:r>
            <a:endParaRPr lang="en-AU" dirty="0"/>
          </a:p>
        </p:txBody>
      </p:sp>
    </p:spTree>
    <p:extLst>
      <p:ext uri="{BB962C8B-B14F-4D97-AF65-F5344CB8AC3E}">
        <p14:creationId xmlns:p14="http://schemas.microsoft.com/office/powerpoint/2010/main" val="1087456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248AA-51D0-8102-0E6A-E772BD70921C}"/>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225B1121-7E18-DBFA-2C14-B4F82B4C9D33}"/>
              </a:ext>
            </a:extLst>
          </p:cNvPr>
          <p:cNvPicPr>
            <a:picLocks noChangeAspect="1"/>
          </p:cNvPicPr>
          <p:nvPr/>
        </p:nvPicPr>
        <p:blipFill rotWithShape="1">
          <a:blip r:embed="rId2" cstate="screen">
            <a:alphaModFix amt="66000"/>
            <a:extLst>
              <a:ext uri="{28A0092B-C50C-407E-A947-70E740481C1C}">
                <a14:useLocalDpi xmlns:a14="http://schemas.microsoft.com/office/drawing/2010/main"/>
              </a:ext>
            </a:extLst>
          </a:blip>
          <a:srcRect b="15031"/>
          <a:stretch/>
        </p:blipFill>
        <p:spPr>
          <a:xfrm>
            <a:off x="6360161" y="220802"/>
            <a:ext cx="5824536" cy="5567717"/>
          </a:xfrm>
          <a:prstGeom prst="rect">
            <a:avLst/>
          </a:prstGeom>
        </p:spPr>
      </p:pic>
      <p:pic>
        <p:nvPicPr>
          <p:cNvPr id="29" name="Picture 28">
            <a:extLst>
              <a:ext uri="{FF2B5EF4-FFF2-40B4-BE49-F238E27FC236}">
                <a16:creationId xmlns:a16="http://schemas.microsoft.com/office/drawing/2014/main" id="{A9C9F0F1-616D-E21B-A976-308B2EF6329B}"/>
              </a:ext>
            </a:extLst>
          </p:cNvPr>
          <p:cNvPicPr>
            <a:picLocks noChangeAspect="1"/>
          </p:cNvPicPr>
          <p:nvPr/>
        </p:nvPicPr>
        <p:blipFill>
          <a:blip r:embed="rId3"/>
          <a:stretch>
            <a:fillRect/>
          </a:stretch>
        </p:blipFill>
        <p:spPr>
          <a:xfrm>
            <a:off x="0" y="643128"/>
            <a:ext cx="12182475" cy="5238369"/>
          </a:xfrm>
          <a:prstGeom prst="rect">
            <a:avLst/>
          </a:prstGeom>
        </p:spPr>
      </p:pic>
      <p:sp>
        <p:nvSpPr>
          <p:cNvPr id="4" name="Rectangle 3">
            <a:extLst>
              <a:ext uri="{FF2B5EF4-FFF2-40B4-BE49-F238E27FC236}">
                <a16:creationId xmlns:a16="http://schemas.microsoft.com/office/drawing/2014/main" id="{566C9CF7-7332-2F28-9ED1-84B60C1B5EF4}"/>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95D798DB-D097-BD85-6E6F-FB625ABC64D3}"/>
              </a:ext>
            </a:extLst>
          </p:cNvPr>
          <p:cNvGrpSpPr/>
          <p:nvPr/>
        </p:nvGrpSpPr>
        <p:grpSpPr>
          <a:xfrm>
            <a:off x="975014" y="1135184"/>
            <a:ext cx="7669732" cy="3975008"/>
            <a:chOff x="976213" y="1099837"/>
            <a:chExt cx="6875108" cy="3975008"/>
          </a:xfrm>
        </p:grpSpPr>
        <p:sp>
          <p:nvSpPr>
            <p:cNvPr id="22" name="KEYNOTE PRESENTATION">
              <a:extLst>
                <a:ext uri="{FF2B5EF4-FFF2-40B4-BE49-F238E27FC236}">
                  <a16:creationId xmlns:a16="http://schemas.microsoft.com/office/drawing/2014/main" id="{20BAE794-5A11-749A-FE50-3D142AD5B100}"/>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6B7FF3D4-1464-DCC3-888D-F96538CCADD2}"/>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5" name="TextBox 24">
            <a:extLst>
              <a:ext uri="{FF2B5EF4-FFF2-40B4-BE49-F238E27FC236}">
                <a16:creationId xmlns:a16="http://schemas.microsoft.com/office/drawing/2014/main" id="{F6E2519A-68FC-7EA9-99A6-98480A0809CD}"/>
              </a:ext>
            </a:extLst>
          </p:cNvPr>
          <p:cNvSpPr txBox="1"/>
          <p:nvPr/>
        </p:nvSpPr>
        <p:spPr>
          <a:xfrm>
            <a:off x="2194209" y="2502360"/>
            <a:ext cx="6919138" cy="1000274"/>
          </a:xfrm>
          <a:prstGeom prst="rect">
            <a:avLst/>
          </a:prstGeom>
          <a:noFill/>
        </p:spPr>
        <p:txBody>
          <a:bodyPr wrap="square">
            <a:spAutoFit/>
          </a:bodyPr>
          <a:lstStyle/>
          <a:p>
            <a:r>
              <a:rPr lang="en-AU" sz="4800" b="1" dirty="0">
                <a:solidFill>
                  <a:srgbClr val="243C96"/>
                </a:solidFill>
                <a:latin typeface="Calibri"/>
              </a:rPr>
              <a:t>GENERAL RECAP</a:t>
            </a:r>
          </a:p>
          <a:p>
            <a:r>
              <a:rPr lang="en-AU" sz="1100" dirty="0">
                <a:solidFill>
                  <a:srgbClr val="243C96"/>
                </a:solidFill>
                <a:ea typeface="+mn-lt"/>
                <a:cs typeface="+mn-lt"/>
              </a:rPr>
              <a:t> </a:t>
            </a:r>
            <a:endParaRPr lang="en-AU" dirty="0">
              <a:cs typeface="Arial"/>
            </a:endParaRPr>
          </a:p>
        </p:txBody>
      </p:sp>
    </p:spTree>
    <p:extLst>
      <p:ext uri="{BB962C8B-B14F-4D97-AF65-F5344CB8AC3E}">
        <p14:creationId xmlns:p14="http://schemas.microsoft.com/office/powerpoint/2010/main" val="3560726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9F2D3-4C5C-3FC1-CAC8-C07E1FE7A24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2A50F5F-9D7E-9FE8-6AEA-739C538A4A5F}"/>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3189E13C-B9EA-D1C2-2CAE-2503B0E48B38}"/>
              </a:ext>
            </a:extLst>
          </p:cNvPr>
          <p:cNvGrpSpPr/>
          <p:nvPr/>
        </p:nvGrpSpPr>
        <p:grpSpPr>
          <a:xfrm>
            <a:off x="380614" y="415636"/>
            <a:ext cx="11074324" cy="5187143"/>
            <a:chOff x="976213" y="1099837"/>
            <a:chExt cx="6875108" cy="3975008"/>
          </a:xfrm>
        </p:grpSpPr>
        <p:sp>
          <p:nvSpPr>
            <p:cNvPr id="22" name="KEYNOTE PRESENTATION">
              <a:extLst>
                <a:ext uri="{FF2B5EF4-FFF2-40B4-BE49-F238E27FC236}">
                  <a16:creationId xmlns:a16="http://schemas.microsoft.com/office/drawing/2014/main" id="{D0938891-CB77-2031-B54E-AAF7CAA8731A}"/>
                </a:ext>
              </a:extLst>
            </p:cNvPr>
            <p:cNvSpPr txBox="1"/>
            <p:nvPr userDrawn="1"/>
          </p:nvSpPr>
          <p:spPr>
            <a:xfrm>
              <a:off x="1554476" y="3429000"/>
              <a:ext cx="4705610" cy="930868"/>
            </a:xfrm>
            <a:prstGeom prst="rect">
              <a:avLst/>
            </a:prstGeom>
            <a:ln w="12700">
              <a:miter lim="400000"/>
            </a:ln>
            <a:extLst>
              <a:ext uri="{C572A759-6A51-4108-AA02-DFA0A04FC94B}">
                <ma14:wrappingTextBoxFlag xmlns="" xmlns:ma14="http://schemas.microsoft.com/office/mac/drawingml/2011/main"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4205FF28-AF49-7F2D-193D-4307B10D9F1C}"/>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3" name="Title 1">
            <a:extLst>
              <a:ext uri="{FF2B5EF4-FFF2-40B4-BE49-F238E27FC236}">
                <a16:creationId xmlns:a16="http://schemas.microsoft.com/office/drawing/2014/main" id="{42895490-9CE5-064D-552A-4D424683AA2B}"/>
              </a:ext>
            </a:extLst>
          </p:cNvPr>
          <p:cNvSpPr txBox="1">
            <a:spLocks/>
          </p:cNvSpPr>
          <p:nvPr/>
        </p:nvSpPr>
        <p:spPr>
          <a:xfrm>
            <a:off x="849088" y="681531"/>
            <a:ext cx="10938695" cy="69498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sz="4400" b="1" dirty="0">
                <a:solidFill>
                  <a:srgbClr val="243C96"/>
                </a:solidFill>
                <a:latin typeface="Calibri"/>
              </a:rPr>
              <a:t>PBS API General Recap</a:t>
            </a:r>
            <a:endParaRPr lang="en-AU" dirty="0">
              <a:solidFill>
                <a:srgbClr val="153A6E"/>
              </a:solidFill>
              <a:latin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E3ABABAA-1270-F66D-F4DE-DEACD531E9A5}"/>
              </a:ext>
            </a:extLst>
          </p:cNvPr>
          <p:cNvSpPr/>
          <p:nvPr/>
        </p:nvSpPr>
        <p:spPr>
          <a:xfrm>
            <a:off x="724235" y="1268020"/>
            <a:ext cx="11063548" cy="3190425"/>
          </a:xfrm>
          <a:prstGeom prst="rect">
            <a:avLst/>
          </a:prstGeom>
          <a:ln>
            <a:noFill/>
          </a:ln>
        </p:spPr>
        <p:txBody>
          <a:bodyPr wrap="square" lIns="91440" tIns="45720" rIns="91440" bIns="45720" anchor="t">
            <a:spAutoFit/>
          </a:bodyPr>
          <a:lstStyle/>
          <a:p>
            <a:pPr marL="400050" lvl="2" indent="-285750">
              <a:lnSpc>
                <a:spcPct val="107000"/>
              </a:lnSpc>
              <a:spcAft>
                <a:spcPts val="500"/>
              </a:spcAft>
              <a:buFont typeface="Arial,Sans-Serif"/>
              <a:buChar char="•"/>
            </a:pPr>
            <a:endParaRPr lang="en-AU" dirty="0">
              <a:latin typeface="Calibri"/>
              <a:ea typeface="Calibri"/>
              <a:cs typeface="Calibri"/>
            </a:endParaRPr>
          </a:p>
          <a:p>
            <a:pPr marL="400050" lvl="2" indent="-285750">
              <a:lnSpc>
                <a:spcPct val="107000"/>
              </a:lnSpc>
              <a:spcAft>
                <a:spcPts val="500"/>
              </a:spcAft>
              <a:buFont typeface="Arial,Sans-Serif"/>
              <a:buChar char="•"/>
            </a:pPr>
            <a:r>
              <a:rPr lang="en-AU" dirty="0">
                <a:latin typeface="Calibri"/>
                <a:ea typeface="Calibri"/>
                <a:cs typeface="Calibri"/>
              </a:rPr>
              <a:t>1 May 2026 data was the final release of the legacy formats, including PBS API v2-beta. The PBS API v3 (API) is now the supported format</a:t>
            </a:r>
          </a:p>
          <a:p>
            <a:pPr marL="400050" lvl="2" indent="-285750">
              <a:lnSpc>
                <a:spcPct val="107000"/>
              </a:lnSpc>
              <a:spcAft>
                <a:spcPts val="500"/>
              </a:spcAft>
              <a:buFont typeface="Arial,Sans-Serif"/>
              <a:buChar char="•"/>
            </a:pPr>
            <a:r>
              <a:rPr lang="en-AU" dirty="0">
                <a:latin typeface="Calibri"/>
                <a:ea typeface="Calibri"/>
                <a:cs typeface="Calibri"/>
              </a:rPr>
              <a:t>While improvements will still be made to the API, these will be in addition to existing information. Currently available data will remain as is for Version 3</a:t>
            </a:r>
          </a:p>
          <a:p>
            <a:pPr marL="400050" lvl="2" indent="-285750">
              <a:lnSpc>
                <a:spcPct val="107000"/>
              </a:lnSpc>
              <a:spcAft>
                <a:spcPts val="500"/>
              </a:spcAft>
              <a:buFont typeface="Arial,Sans-Serif"/>
              <a:buChar char="•"/>
            </a:pPr>
            <a:r>
              <a:rPr lang="en-AU" dirty="0">
                <a:latin typeface="Calibri"/>
                <a:ea typeface="Calibri"/>
                <a:cs typeface="Calibri"/>
              </a:rPr>
              <a:t>New Health policies which require new data will be included in the API data as an update</a:t>
            </a:r>
            <a:endParaRPr lang="en-AU" sz="2400" dirty="0">
              <a:solidFill>
                <a:srgbClr val="008A95"/>
              </a:solidFill>
              <a:latin typeface="Calibri"/>
              <a:ea typeface="Calibri"/>
              <a:cs typeface="Arial"/>
            </a:endParaRPr>
          </a:p>
          <a:p>
            <a:pPr marL="400050" lvl="2" indent="-285750">
              <a:lnSpc>
                <a:spcPct val="107000"/>
              </a:lnSpc>
              <a:spcAft>
                <a:spcPts val="500"/>
              </a:spcAft>
              <a:buFont typeface="Arial,Sans-Serif"/>
              <a:buChar char="•"/>
            </a:pPr>
            <a:r>
              <a:rPr lang="en-AU" b="1" i="1" dirty="0">
                <a:latin typeface="Calibri"/>
                <a:ea typeface="Calibri"/>
                <a:cs typeface="Calibri"/>
              </a:rPr>
              <a:t>A new API version release expected 20 – 22 May 2026</a:t>
            </a:r>
            <a:endParaRPr lang="en-AU" dirty="0">
              <a:latin typeface="Calibri"/>
              <a:ea typeface="Calibri"/>
              <a:cs typeface="Calibri"/>
            </a:endParaRPr>
          </a:p>
          <a:p>
            <a:pPr>
              <a:lnSpc>
                <a:spcPct val="107000"/>
              </a:lnSpc>
            </a:pPr>
            <a:endParaRPr lang="en-AU" sz="2400" dirty="0">
              <a:solidFill>
                <a:srgbClr val="008A95"/>
              </a:solidFill>
              <a:latin typeface="Calibri"/>
              <a:ea typeface="Calibri"/>
              <a:cs typeface="Arial"/>
            </a:endParaRPr>
          </a:p>
          <a:p>
            <a:pPr>
              <a:spcAft>
                <a:spcPts val="1600"/>
              </a:spcAft>
            </a:pPr>
            <a:endParaRPr lang="en-AU" sz="2000" dirty="0">
              <a:highlight>
                <a:srgbClr val="FFFF00"/>
              </a:highlight>
              <a:latin typeface="Calibri"/>
              <a:ea typeface="Calibri"/>
              <a:cs typeface="Arial"/>
            </a:endParaRPr>
          </a:p>
        </p:txBody>
      </p:sp>
    </p:spTree>
    <p:extLst>
      <p:ext uri="{BB962C8B-B14F-4D97-AF65-F5344CB8AC3E}">
        <p14:creationId xmlns:p14="http://schemas.microsoft.com/office/powerpoint/2010/main" val="2022701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E2841-BCCD-D49E-D37D-2C4120C3506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F1C0BC6-716A-FE72-830C-B7E7B8BFC9B7}"/>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5CF3CB65-AB7E-17C6-E20D-46F6A3873A2B}"/>
              </a:ext>
            </a:extLst>
          </p:cNvPr>
          <p:cNvGrpSpPr/>
          <p:nvPr/>
        </p:nvGrpSpPr>
        <p:grpSpPr>
          <a:xfrm>
            <a:off x="380614" y="415636"/>
            <a:ext cx="11074324" cy="5187143"/>
            <a:chOff x="976213" y="1099837"/>
            <a:chExt cx="6875108" cy="3975008"/>
          </a:xfrm>
        </p:grpSpPr>
        <p:sp>
          <p:nvSpPr>
            <p:cNvPr id="22" name="KEYNOTE PRESENTATION">
              <a:extLst>
                <a:ext uri="{FF2B5EF4-FFF2-40B4-BE49-F238E27FC236}">
                  <a16:creationId xmlns:a16="http://schemas.microsoft.com/office/drawing/2014/main" id="{1C89080E-64AA-E675-DFA0-C34ED0163A1D}"/>
                </a:ext>
              </a:extLst>
            </p:cNvPr>
            <p:cNvSpPr txBox="1"/>
            <p:nvPr userDrawn="1"/>
          </p:nvSpPr>
          <p:spPr>
            <a:xfrm>
              <a:off x="1554476" y="3429000"/>
              <a:ext cx="4705610" cy="930868"/>
            </a:xfrm>
            <a:prstGeom prst="rect">
              <a:avLst/>
            </a:prstGeom>
            <a:ln w="12700">
              <a:miter lim="400000"/>
            </a:ln>
            <a:extLst>
              <a:ext uri="{C572A759-6A51-4108-AA02-DFA0A04FC94B}">
                <ma14:wrappingTextBoxFlag xmlns:ma14="http://schemas.microsoft.com/office/mac/drawingml/2011/main" xmlns=""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CC72BF7C-E860-3433-C7C6-8C87B931B2C1}"/>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itle 1">
            <a:extLst>
              <a:ext uri="{FF2B5EF4-FFF2-40B4-BE49-F238E27FC236}">
                <a16:creationId xmlns:a16="http://schemas.microsoft.com/office/drawing/2014/main" id="{915B4CE6-495D-E573-C3BB-5548A360FAC1}"/>
              </a:ext>
            </a:extLst>
          </p:cNvPr>
          <p:cNvSpPr txBox="1">
            <a:spLocks/>
          </p:cNvSpPr>
          <p:nvPr/>
        </p:nvSpPr>
        <p:spPr>
          <a:xfrm>
            <a:off x="620488" y="586281"/>
            <a:ext cx="10938695" cy="733085"/>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b="1">
                <a:solidFill>
                  <a:srgbClr val="153A6E"/>
                </a:solidFill>
                <a:latin typeface="Calibri"/>
                <a:cs typeface="Calibri"/>
              </a:rPr>
              <a:t>PBS API - Releases since last webinar</a:t>
            </a:r>
          </a:p>
        </p:txBody>
      </p:sp>
      <p:sp>
        <p:nvSpPr>
          <p:cNvPr id="3" name="Rectangle 2">
            <a:extLst>
              <a:ext uri="{FF2B5EF4-FFF2-40B4-BE49-F238E27FC236}">
                <a16:creationId xmlns:a16="http://schemas.microsoft.com/office/drawing/2014/main" id="{02AC6FF7-4D52-022B-3F55-4BBB58F23366}"/>
              </a:ext>
            </a:extLst>
          </p:cNvPr>
          <p:cNvSpPr/>
          <p:nvPr/>
        </p:nvSpPr>
        <p:spPr>
          <a:xfrm>
            <a:off x="480197" y="1319366"/>
            <a:ext cx="11331189" cy="4020331"/>
          </a:xfrm>
          <a:prstGeom prst="rect">
            <a:avLst/>
          </a:prstGeom>
          <a:ln>
            <a:noFill/>
          </a:ln>
        </p:spPr>
        <p:txBody>
          <a:bodyPr wrap="square" lIns="91440" tIns="45720" rIns="91440" bIns="45720" anchor="t">
            <a:spAutoFit/>
          </a:bodyPr>
          <a:lstStyle/>
          <a:p>
            <a:r>
              <a:rPr lang="en-AU" sz="1600" b="1" dirty="0"/>
              <a:t>PBS data API Version 3.6.5 release notes (10 December 2025)</a:t>
            </a:r>
          </a:p>
          <a:p>
            <a:r>
              <a:rPr lang="en-AU" sz="1600" b="1" dirty="0"/>
              <a:t>Enhancement:</a:t>
            </a:r>
          </a:p>
          <a:p>
            <a:pPr marL="285750" indent="-285750">
              <a:buFont typeface="Arial" panose="020B0604020202020204" pitchFamily="34" charset="0"/>
              <a:buChar char="•"/>
            </a:pPr>
            <a:r>
              <a:rPr lang="en-AU" sz="1600" dirty="0"/>
              <a:t>Improved performance of the item overview endpoint when filtering response content.</a:t>
            </a:r>
          </a:p>
          <a:p>
            <a:pPr marL="285750" indent="-285750">
              <a:buFont typeface="Arial" panose="020B0604020202020204" pitchFamily="34" charset="0"/>
              <a:buChar char="•"/>
            </a:pPr>
            <a:r>
              <a:rPr lang="en-AU" sz="1600" dirty="0"/>
              <a:t>Added INNOVATOR_INDICATOR column to the Items endpoint</a:t>
            </a:r>
          </a:p>
          <a:p>
            <a:r>
              <a:rPr lang="en-AU" sz="1600" b="1" dirty="0"/>
              <a:t>Fix: [Data Modifications]</a:t>
            </a:r>
          </a:p>
          <a:p>
            <a:pPr marL="285750" indent="-285750">
              <a:buFont typeface="Arial" panose="020B0604020202020204" pitchFamily="34" charset="0"/>
              <a:buChar char="•"/>
            </a:pPr>
            <a:r>
              <a:rPr lang="en-AU" sz="1600" dirty="0"/>
              <a:t>ORIGINATOR_INDICATOR within the Items endpoint data has been fixed to reflect the correct information</a:t>
            </a:r>
          </a:p>
          <a:p>
            <a:r>
              <a:rPr lang="en-AU" sz="1600" b="1" dirty="0"/>
              <a:t>Fix: [API]</a:t>
            </a:r>
          </a:p>
          <a:p>
            <a:pPr marL="285750" indent="-285750">
              <a:buFont typeface="Arial" panose="020B0604020202020204" pitchFamily="34" charset="0"/>
              <a:buChar char="•"/>
            </a:pPr>
            <a:r>
              <a:rPr lang="en-AU" sz="1600" dirty="0"/>
              <a:t>Parameter filtering using csv now uses correct standard format handling. e.g. </a:t>
            </a:r>
            <a:r>
              <a:rPr lang="en-AU" sz="1600" dirty="0" err="1"/>
              <a:t>a,b</a:t>
            </a:r>
            <a:r>
              <a:rPr lang="en-AU" sz="1600" dirty="0"/>
              <a:t> will be treated as two fields a and b to filter against. "</a:t>
            </a:r>
            <a:r>
              <a:rPr lang="en-AU" sz="1600" dirty="0" err="1"/>
              <a:t>a,b</a:t>
            </a:r>
            <a:r>
              <a:rPr lang="en-AU" sz="1600" dirty="0"/>
              <a:t>" will be treated as a single parameter field without splitting the string and the comma will be included in the search.</a:t>
            </a:r>
          </a:p>
          <a:p>
            <a:pPr marL="285750" indent="-285750">
              <a:buFont typeface="Arial" panose="020B0604020202020204" pitchFamily="34" charset="0"/>
              <a:buChar char="•"/>
            </a:pPr>
            <a:r>
              <a:rPr lang="en-AU" sz="1600" dirty="0"/>
              <a:t>In addition quotations can be included by passing in double quotes. e.g. "</a:t>
            </a:r>
            <a:r>
              <a:rPr lang="en-AU" sz="1600" dirty="0" err="1"/>
              <a:t>a,b</a:t>
            </a:r>
            <a:r>
              <a:rPr lang="en-AU" sz="1600" dirty="0"/>
              <a:t> and ""some string""" will be treated as '</a:t>
            </a:r>
            <a:r>
              <a:rPr lang="en-AU" sz="1600" dirty="0" err="1"/>
              <a:t>a,b</a:t>
            </a:r>
            <a:r>
              <a:rPr lang="en-AU" sz="1600" dirty="0"/>
              <a:t> and "some string"' being passed in to the filter search with quotes included.</a:t>
            </a:r>
          </a:p>
          <a:p>
            <a:pPr marL="1085850" indent="-342900">
              <a:lnSpc>
                <a:spcPct val="107000"/>
              </a:lnSpc>
              <a:buFont typeface="Arial"/>
              <a:buChar char="•"/>
            </a:pPr>
            <a:endParaRPr lang="en-AU" sz="2000" dirty="0">
              <a:solidFill>
                <a:srgbClr val="212121"/>
              </a:solidFill>
              <a:latin typeface="Calibri"/>
              <a:ea typeface="+mn-lt"/>
              <a:cs typeface="+mn-lt"/>
            </a:endParaRPr>
          </a:p>
          <a:p>
            <a:pPr lvl="1">
              <a:lnSpc>
                <a:spcPct val="107000"/>
              </a:lnSpc>
            </a:pPr>
            <a:r>
              <a:rPr lang="en-AU" sz="2000" dirty="0">
                <a:solidFill>
                  <a:srgbClr val="212121"/>
                </a:solidFill>
                <a:latin typeface="Calibri"/>
                <a:ea typeface="+mn-lt"/>
                <a:cs typeface="+mn-lt"/>
              </a:rPr>
              <a:t>  For more information on releases - </a:t>
            </a:r>
            <a:r>
              <a:rPr lang="en-AU" sz="2000" dirty="0">
                <a:solidFill>
                  <a:schemeClr val="accent2"/>
                </a:solidFill>
                <a:latin typeface="Calibri"/>
                <a:ea typeface="+mn-lt"/>
                <a:cs typeface="+mn-lt"/>
                <a:hlinkClick r:id="rId3">
                  <a:extLst>
                    <a:ext uri="{A12FA001-AC4F-418D-AE19-62706E023703}">
                      <ahyp:hlinkClr xmlns:ahyp="http://schemas.microsoft.com/office/drawing/2018/hyperlinkcolor" val="tx"/>
                    </a:ext>
                  </a:extLst>
                </a:hlinkClick>
              </a:rPr>
              <a:t>https://data.pbs.gov.au/api/pbs-api.html</a:t>
            </a:r>
            <a:r>
              <a:rPr lang="en-AU" sz="2000" dirty="0">
                <a:solidFill>
                  <a:schemeClr val="accent2"/>
                </a:solidFill>
                <a:latin typeface="Calibri"/>
                <a:ea typeface="+mn-lt"/>
                <a:cs typeface="+mn-lt"/>
              </a:rPr>
              <a:t>   </a:t>
            </a:r>
          </a:p>
          <a:p>
            <a:pPr lvl="1">
              <a:lnSpc>
                <a:spcPct val="107000"/>
              </a:lnSpc>
            </a:pPr>
            <a:r>
              <a:rPr lang="en-AU" sz="2000" u="sng" dirty="0">
                <a:solidFill>
                  <a:schemeClr val="accent2"/>
                </a:solidFill>
                <a:latin typeface="Calibri"/>
                <a:ea typeface="+mn-lt"/>
                <a:cs typeface="+mn-lt"/>
              </a:rPr>
              <a:t> </a:t>
            </a:r>
            <a:r>
              <a:rPr lang="en-US" sz="2000" u="sng" dirty="0">
                <a:solidFill>
                  <a:schemeClr val="accent2"/>
                </a:solidFill>
                <a:latin typeface="Calibri"/>
                <a:ea typeface="Calibri"/>
                <a:cs typeface="+mn-lt"/>
                <a:hlinkClick r:id="rId4">
                  <a:extLst>
                    <a:ext uri="{A12FA001-AC4F-418D-AE19-62706E023703}">
                      <ahyp:hlinkClr xmlns:ahyp="http://schemas.microsoft.com/office/drawing/2018/hyperlinkcolor" val="tx"/>
                    </a:ext>
                  </a:extLst>
                </a:hlinkClick>
              </a:rPr>
              <a:t> </a:t>
            </a:r>
            <a:r>
              <a:rPr lang="en-US" sz="2000" dirty="0">
                <a:solidFill>
                  <a:schemeClr val="accent2"/>
                </a:solidFill>
                <a:latin typeface="Calibri"/>
                <a:ea typeface="Calibri"/>
                <a:cs typeface="+mn-lt"/>
                <a:hlinkClick r:id="rId4">
                  <a:extLst>
                    <a:ext uri="{A12FA001-AC4F-418D-AE19-62706E023703}">
                      <ahyp:hlinkClr xmlns:ahyp="http://schemas.microsoft.com/office/drawing/2018/hyperlinkcolor" val="tx"/>
                    </a:ext>
                  </a:extLst>
                </a:hlinkClick>
              </a:rPr>
              <a:t>https://ause-hpsp-tst-apim01.developer.azure-api.net/api-changelog#api=pbs-api-public-v3</a:t>
            </a:r>
            <a:endParaRPr lang="en-AU" sz="2000" dirty="0">
              <a:solidFill>
                <a:srgbClr val="000000"/>
              </a:solidFill>
              <a:highlight>
                <a:srgbClr val="FFFFFF"/>
              </a:highlight>
              <a:latin typeface="Calibri"/>
              <a:ea typeface="Calibri"/>
              <a:cs typeface="Calibri"/>
            </a:endParaRPr>
          </a:p>
        </p:txBody>
      </p:sp>
    </p:spTree>
    <p:extLst>
      <p:ext uri="{BB962C8B-B14F-4D97-AF65-F5344CB8AC3E}">
        <p14:creationId xmlns:p14="http://schemas.microsoft.com/office/powerpoint/2010/main" val="3277954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B030F-34FC-C625-E301-D79D5EE88AE2}"/>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09ACBE5E-0175-D631-266D-36317D902BE9}"/>
              </a:ext>
            </a:extLst>
          </p:cNvPr>
          <p:cNvPicPr>
            <a:picLocks noChangeAspect="1"/>
          </p:cNvPicPr>
          <p:nvPr/>
        </p:nvPicPr>
        <p:blipFill rotWithShape="1">
          <a:blip r:embed="rId2" cstate="screen">
            <a:alphaModFix amt="66000"/>
            <a:extLst>
              <a:ext uri="{28A0092B-C50C-407E-A947-70E740481C1C}">
                <a14:useLocalDpi xmlns:a14="http://schemas.microsoft.com/office/drawing/2010/main"/>
              </a:ext>
            </a:extLst>
          </a:blip>
          <a:srcRect b="15031"/>
          <a:stretch/>
        </p:blipFill>
        <p:spPr>
          <a:xfrm>
            <a:off x="6360161" y="220802"/>
            <a:ext cx="5824536" cy="5567717"/>
          </a:xfrm>
          <a:prstGeom prst="rect">
            <a:avLst/>
          </a:prstGeom>
        </p:spPr>
      </p:pic>
      <p:pic>
        <p:nvPicPr>
          <p:cNvPr id="29" name="Picture 28">
            <a:extLst>
              <a:ext uri="{FF2B5EF4-FFF2-40B4-BE49-F238E27FC236}">
                <a16:creationId xmlns:a16="http://schemas.microsoft.com/office/drawing/2014/main" id="{4B6FE72A-B5F6-1CCB-70D5-1E7BA3258E8F}"/>
              </a:ext>
            </a:extLst>
          </p:cNvPr>
          <p:cNvPicPr>
            <a:picLocks noChangeAspect="1"/>
          </p:cNvPicPr>
          <p:nvPr/>
        </p:nvPicPr>
        <p:blipFill>
          <a:blip r:embed="rId3"/>
          <a:stretch>
            <a:fillRect/>
          </a:stretch>
        </p:blipFill>
        <p:spPr>
          <a:xfrm>
            <a:off x="0" y="643128"/>
            <a:ext cx="12182475" cy="5238369"/>
          </a:xfrm>
          <a:prstGeom prst="rect">
            <a:avLst/>
          </a:prstGeom>
        </p:spPr>
      </p:pic>
      <p:sp>
        <p:nvSpPr>
          <p:cNvPr id="4" name="Rectangle 3">
            <a:extLst>
              <a:ext uri="{FF2B5EF4-FFF2-40B4-BE49-F238E27FC236}">
                <a16:creationId xmlns:a16="http://schemas.microsoft.com/office/drawing/2014/main" id="{63734B69-34CB-9668-97C1-1AA39FF1C050}"/>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9B3F56E9-7448-3F6B-878F-C8CAAB9F1C0F}"/>
              </a:ext>
            </a:extLst>
          </p:cNvPr>
          <p:cNvGrpSpPr/>
          <p:nvPr/>
        </p:nvGrpSpPr>
        <p:grpSpPr>
          <a:xfrm>
            <a:off x="975014" y="1135184"/>
            <a:ext cx="7669732" cy="3975008"/>
            <a:chOff x="976213" y="1099837"/>
            <a:chExt cx="6875108" cy="3975008"/>
          </a:xfrm>
        </p:grpSpPr>
        <p:sp>
          <p:nvSpPr>
            <p:cNvPr id="22" name="KEYNOTE PRESENTATION">
              <a:extLst>
                <a:ext uri="{FF2B5EF4-FFF2-40B4-BE49-F238E27FC236}">
                  <a16:creationId xmlns:a16="http://schemas.microsoft.com/office/drawing/2014/main" id="{1299A2E0-D777-2E3A-C349-3D748351F79D}"/>
                </a:ext>
              </a:extLst>
            </p:cNvPr>
            <p:cNvSpPr txBox="1"/>
            <p:nvPr userDrawn="1"/>
          </p:nvSpPr>
          <p:spPr>
            <a:xfrm>
              <a:off x="1554476" y="3429000"/>
              <a:ext cx="4705610" cy="930868"/>
            </a:xfrm>
            <a:prstGeom prst="rect">
              <a:avLst/>
            </a:prstGeom>
            <a:ln w="12700">
              <a:miter lim="400000"/>
            </a:ln>
            <a:extLst>
              <a:ext uri="{C572A759-6A51-4108-AA02-DFA0A04FC94B}">
                <ma14:wrappingTextBoxFlag xmlns="" xmlns:ma14="http://schemas.microsoft.com/office/mac/drawingml/2011/main"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4E1F2089-CCDC-8659-3606-D5A7397B0A71}"/>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5" name="TextBox 24">
            <a:extLst>
              <a:ext uri="{FF2B5EF4-FFF2-40B4-BE49-F238E27FC236}">
                <a16:creationId xmlns:a16="http://schemas.microsoft.com/office/drawing/2014/main" id="{79CD4183-40B9-F08D-641A-FD882CEF8580}"/>
              </a:ext>
            </a:extLst>
          </p:cNvPr>
          <p:cNvSpPr txBox="1"/>
          <p:nvPr/>
        </p:nvSpPr>
        <p:spPr>
          <a:xfrm>
            <a:off x="2194209" y="2502360"/>
            <a:ext cx="6919138" cy="1569660"/>
          </a:xfrm>
          <a:prstGeom prst="rect">
            <a:avLst/>
          </a:prstGeom>
          <a:noFill/>
        </p:spPr>
        <p:txBody>
          <a:bodyPr wrap="square">
            <a:spAutoFit/>
          </a:bodyPr>
          <a:lstStyle/>
          <a:p>
            <a:r>
              <a:rPr lang="en-AU" sz="4800" b="1" dirty="0">
                <a:solidFill>
                  <a:srgbClr val="243C96"/>
                </a:solidFill>
                <a:latin typeface="Calibri"/>
              </a:rPr>
              <a:t>Policy updates </a:t>
            </a:r>
          </a:p>
          <a:p>
            <a:r>
              <a:rPr lang="en-AU" sz="4800" b="1">
                <a:solidFill>
                  <a:srgbClr val="243C96"/>
                </a:solidFill>
                <a:latin typeface="Calibri"/>
                <a:cs typeface="Arial"/>
              </a:rPr>
              <a:t>- Wholesale Markups</a:t>
            </a:r>
            <a:endParaRPr lang="en-AU" dirty="0">
              <a:cs typeface="Arial"/>
            </a:endParaRPr>
          </a:p>
        </p:txBody>
      </p:sp>
    </p:spTree>
    <p:extLst>
      <p:ext uri="{BB962C8B-B14F-4D97-AF65-F5344CB8AC3E}">
        <p14:creationId xmlns:p14="http://schemas.microsoft.com/office/powerpoint/2010/main" val="2470556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9B69D-20DB-FE8C-95D7-9680EBACFD1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80F309C-2A21-D220-3738-6DD441089430}"/>
              </a:ext>
            </a:extLst>
          </p:cNvPr>
          <p:cNvSpPr/>
          <p:nvPr/>
        </p:nvSpPr>
        <p:spPr>
          <a:xfrm>
            <a:off x="0" y="214314"/>
            <a:ext cx="9352722" cy="5574205"/>
          </a:xfrm>
          <a:prstGeom prst="rect">
            <a:avLst/>
          </a:prstGeom>
          <a:gradFill>
            <a:gsLst>
              <a:gs pos="0">
                <a:schemeClr val="tx2">
                  <a:lumMod val="40000"/>
                  <a:lumOff val="60000"/>
                </a:schemeClr>
              </a:gs>
              <a:gs pos="52000">
                <a:srgbClr val="F1F2F2"/>
              </a:gs>
              <a:gs pos="100000">
                <a:srgbClr val="F1F2F2">
                  <a:alpha val="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nvGrpSpPr>
          <p:cNvPr id="21" name="Group 20">
            <a:extLst>
              <a:ext uri="{FF2B5EF4-FFF2-40B4-BE49-F238E27FC236}">
                <a16:creationId xmlns:a16="http://schemas.microsoft.com/office/drawing/2014/main" id="{79161F29-9692-5003-6E16-DF03F13611B6}"/>
              </a:ext>
            </a:extLst>
          </p:cNvPr>
          <p:cNvGrpSpPr/>
          <p:nvPr/>
        </p:nvGrpSpPr>
        <p:grpSpPr>
          <a:xfrm>
            <a:off x="262918" y="407048"/>
            <a:ext cx="11074324" cy="5187143"/>
            <a:chOff x="976213" y="1099837"/>
            <a:chExt cx="6875108" cy="3975008"/>
          </a:xfrm>
        </p:grpSpPr>
        <p:sp>
          <p:nvSpPr>
            <p:cNvPr id="22" name="KEYNOTE PRESENTATION">
              <a:extLst>
                <a:ext uri="{FF2B5EF4-FFF2-40B4-BE49-F238E27FC236}">
                  <a16:creationId xmlns:a16="http://schemas.microsoft.com/office/drawing/2014/main" id="{1CEAF558-83A3-FF2C-CD69-933C39C1F0AE}"/>
                </a:ext>
              </a:extLst>
            </p:cNvPr>
            <p:cNvSpPr txBox="1"/>
            <p:nvPr userDrawn="1"/>
          </p:nvSpPr>
          <p:spPr>
            <a:xfrm>
              <a:off x="1554476" y="3429000"/>
              <a:ext cx="4705610" cy="930868"/>
            </a:xfrm>
            <a:prstGeom prst="rect">
              <a:avLst/>
            </a:prstGeom>
            <a:ln w="12700">
              <a:miter lim="400000"/>
            </a:ln>
            <a:extLst>
              <a:ext uri="{C572A759-6A51-4108-AA02-DFA0A04FC94B}">
                <ma14:wrappingTextBoxFlag xmlns="" xmlns:ma14="http://schemas.microsoft.com/office/mac/drawingml/2011/main" val="1"/>
              </a:ext>
            </a:extLst>
          </p:spPr>
          <p:txBody>
            <a:bodyPr lIns="22860" rIns="22860">
              <a:noAutofit/>
            </a:bodyPr>
            <a:lstStyle>
              <a:lvl1pPr>
                <a:lnSpc>
                  <a:spcPct val="110000"/>
                </a:lnSpc>
                <a:defRPr sz="3200" i="0" spc="160">
                  <a:solidFill>
                    <a:srgbClr val="6E686F"/>
                  </a:solidFill>
                  <a:latin typeface="Open Sans"/>
                  <a:ea typeface="Open Sans"/>
                  <a:cs typeface="Open Sans"/>
                  <a:sym typeface="Open Sans"/>
                </a:defRPr>
              </a:lvl1pPr>
            </a:lstStyle>
            <a:p>
              <a:r>
                <a:rPr lang="en-AU" sz="2000" spc="0">
                  <a:solidFill>
                    <a:srgbClr val="008A96"/>
                  </a:solidFill>
                  <a:latin typeface="+mn-lt"/>
                  <a:ea typeface="Helvetica" charset="0"/>
                  <a:cs typeface="Helvetica" charset="0"/>
                </a:rPr>
                <a:t>Pull quote</a:t>
              </a:r>
            </a:p>
          </p:txBody>
        </p:sp>
        <p:sp>
          <p:nvSpPr>
            <p:cNvPr id="23" name="Rechteck">
              <a:extLst>
                <a:ext uri="{FF2B5EF4-FFF2-40B4-BE49-F238E27FC236}">
                  <a16:creationId xmlns:a16="http://schemas.microsoft.com/office/drawing/2014/main" id="{994C63A9-CF8F-DF3D-1180-D67F20D94FE5}"/>
                </a:ext>
              </a:extLst>
            </p:cNvPr>
            <p:cNvSpPr/>
            <p:nvPr userDrawn="1"/>
          </p:nvSpPr>
          <p:spPr>
            <a:xfrm>
              <a:off x="976213" y="1099837"/>
              <a:ext cx="6875108" cy="3975008"/>
            </a:xfrm>
            <a:prstGeom prst="rect">
              <a:avLst/>
            </a:prstGeom>
            <a:solidFill>
              <a:schemeClr val="bg1"/>
            </a:solidFill>
            <a:ln w="12700">
              <a:miter lim="400000"/>
            </a:ln>
          </p:spPr>
          <p:txBody>
            <a:bodyPr lIns="25400" tIns="25400" rIns="25400" bIns="25400" anchor="ctr"/>
            <a:lstStyle/>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effectLst/>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endParaRPr lang="en-AU" sz="1400" kern="100">
                <a:solidFill>
                  <a:srgbClr val="616161"/>
                </a:solidFill>
                <a:latin typeface="Segoe UI" panose="020B0502040204020203" pitchFamily="34" charset="0"/>
                <a:ea typeface="Segoe UI" panose="020B0502040204020203" pitchFamily="34" charset="0"/>
              </a:endParaRPr>
            </a:p>
            <a:p>
              <a:pPr>
                <a:lnSpc>
                  <a:spcPct val="120000"/>
                </a:lnSpc>
                <a:defRPr sz="2600" i="0" spc="0">
                  <a:solidFill>
                    <a:srgbClr val="6E686F"/>
                  </a:solidFill>
                  <a:latin typeface="Open Sans"/>
                  <a:ea typeface="Open Sans"/>
                  <a:cs typeface="Open Sans"/>
                  <a:sym typeface="Open Sans"/>
                </a:defRPr>
              </a:pPr>
              <a:r>
                <a:rPr lang="en-AU" sz="1400" kern="100">
                  <a:solidFill>
                    <a:srgbClr val="616161"/>
                  </a:solidFill>
                  <a:effectLst/>
                  <a:latin typeface="Segoe UI" panose="020B0502040204020203" pitchFamily="34" charset="0"/>
                  <a:ea typeface="Segoe UI" panose="020B0502040204020203" pitchFamily="34" charset="0"/>
                </a:rPr>
                <a:t>             </a:t>
              </a:r>
              <a:endParaRPr sz="1300">
                <a:latin typeface="Helvetica" charset="0"/>
                <a:ea typeface="Helvetica" charset="0"/>
                <a:cs typeface="Helvetica" charset="0"/>
              </a:endParaRPr>
            </a:p>
          </p:txBody>
        </p:sp>
      </p:grpSp>
      <p:sp>
        <p:nvSpPr>
          <p:cNvPr id="2" name="TextBox 1">
            <a:extLst>
              <a:ext uri="{FF2B5EF4-FFF2-40B4-BE49-F238E27FC236}">
                <a16:creationId xmlns:a16="http://schemas.microsoft.com/office/drawing/2014/main" id="{9AD51A8D-C956-BFD4-FBA8-5A37510657A1}"/>
              </a:ext>
            </a:extLst>
          </p:cNvPr>
          <p:cNvSpPr txBox="1"/>
          <p:nvPr/>
        </p:nvSpPr>
        <p:spPr>
          <a:xfrm>
            <a:off x="489857" y="261257"/>
            <a:ext cx="993865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4000" b="1" dirty="0">
                <a:solidFill>
                  <a:srgbClr val="153A6E"/>
                </a:solidFill>
                <a:latin typeface="Calibri"/>
                <a:ea typeface="Calibri"/>
                <a:cs typeface="Calibri"/>
              </a:rPr>
              <a:t>Wholesale Markups</a:t>
            </a:r>
            <a:endParaRPr lang="en-US" dirty="0"/>
          </a:p>
        </p:txBody>
      </p:sp>
      <p:sp>
        <p:nvSpPr>
          <p:cNvPr id="3" name="TextBox 2">
            <a:extLst>
              <a:ext uri="{FF2B5EF4-FFF2-40B4-BE49-F238E27FC236}">
                <a16:creationId xmlns:a16="http://schemas.microsoft.com/office/drawing/2014/main" id="{F728EB05-6492-22E0-8C52-635F8240968A}"/>
              </a:ext>
            </a:extLst>
          </p:cNvPr>
          <p:cNvSpPr txBox="1"/>
          <p:nvPr/>
        </p:nvSpPr>
        <p:spPr>
          <a:xfrm>
            <a:off x="489857" y="933544"/>
            <a:ext cx="11086117" cy="41008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solidFill>
                  <a:srgbClr val="008A95"/>
                </a:solidFill>
                <a:latin typeface="Calibri"/>
                <a:ea typeface="Calibri"/>
                <a:cs typeface="Arial"/>
              </a:rPr>
              <a:t>General Overview of Changes</a:t>
            </a:r>
          </a:p>
          <a:p>
            <a:endParaRPr lang="en-GB" sz="2400" dirty="0">
              <a:solidFill>
                <a:srgbClr val="008A95"/>
              </a:solidFill>
              <a:latin typeface="Calibri"/>
              <a:ea typeface="Calibri"/>
              <a:cs typeface="Arial"/>
            </a:endParaRPr>
          </a:p>
          <a:p>
            <a:pPr marL="285750" lvl="1" indent="-285750">
              <a:lnSpc>
                <a:spcPct val="107000"/>
              </a:lnSpc>
              <a:spcAft>
                <a:spcPts val="500"/>
              </a:spcAft>
              <a:buFont typeface="Arial" panose="020B0604020202020204" pitchFamily="34" charset="0"/>
              <a:buChar char="•"/>
            </a:pPr>
            <a:r>
              <a:rPr lang="en-AU" sz="2000" dirty="0">
                <a:latin typeface="Calibri"/>
                <a:ea typeface="Calibri"/>
                <a:cs typeface="Calibri"/>
              </a:rPr>
              <a:t>The </a:t>
            </a:r>
            <a:r>
              <a:rPr lang="en-AU" sz="2000" dirty="0">
                <a:latin typeface="Calibri"/>
                <a:ea typeface="Calibri"/>
                <a:cs typeface="Calibri"/>
                <a:hlinkClick r:id="rId2"/>
              </a:rPr>
              <a:t>First Pharmaceutical Wholesaler Agreement </a:t>
            </a:r>
            <a:r>
              <a:rPr lang="en-AU" sz="2000" dirty="0">
                <a:latin typeface="Calibri"/>
                <a:ea typeface="Calibri"/>
                <a:cs typeface="Calibri"/>
              </a:rPr>
              <a:t>(1PWA) is an agreement between the Australian Government and the National Pharmaceutical Services Association (NPSA)</a:t>
            </a:r>
          </a:p>
          <a:p>
            <a:pPr marL="285750" lvl="1" indent="-285750">
              <a:lnSpc>
                <a:spcPct val="107000"/>
              </a:lnSpc>
              <a:spcAft>
                <a:spcPts val="500"/>
              </a:spcAft>
              <a:buFont typeface="Arial" panose="020B0604020202020204" pitchFamily="34" charset="0"/>
              <a:buChar char="•"/>
            </a:pPr>
            <a:r>
              <a:rPr lang="en-AU" sz="2000" dirty="0">
                <a:latin typeface="Calibri"/>
                <a:ea typeface="Calibri"/>
                <a:cs typeface="Calibri"/>
              </a:rPr>
              <a:t>Sets out the wholesale mark-up (WMU) and Community Service Obligation (CSO) funding arrangements that apply to pharmaceutical wholesalers</a:t>
            </a:r>
          </a:p>
          <a:p>
            <a:pPr marL="285750" lvl="1" indent="-285750">
              <a:lnSpc>
                <a:spcPct val="107000"/>
              </a:lnSpc>
              <a:spcAft>
                <a:spcPts val="500"/>
              </a:spcAft>
              <a:buFont typeface="Arial" panose="020B0604020202020204" pitchFamily="34" charset="0"/>
              <a:buChar char="•"/>
            </a:pPr>
            <a:r>
              <a:rPr lang="en-AU" sz="2000" dirty="0">
                <a:latin typeface="Calibri"/>
                <a:ea typeface="Calibri"/>
                <a:cs typeface="Calibri"/>
              </a:rPr>
              <a:t>Reforms come into force from 1 July 2026</a:t>
            </a:r>
          </a:p>
          <a:p>
            <a:pPr marL="285750" lvl="1" indent="-285750">
              <a:lnSpc>
                <a:spcPct val="107000"/>
              </a:lnSpc>
              <a:spcAft>
                <a:spcPts val="500"/>
              </a:spcAft>
              <a:buFont typeface="Arial" panose="020B0604020202020204" pitchFamily="34" charset="0"/>
              <a:buChar char="•"/>
            </a:pPr>
            <a:r>
              <a:rPr lang="en-AU" sz="2000" dirty="0">
                <a:latin typeface="Calibri"/>
                <a:ea typeface="Calibri"/>
                <a:cs typeface="Calibri"/>
              </a:rPr>
              <a:t>Standard 1 July 2026 changes for Dispensing Fee, AHI Tier One Fee and Safety Net Recording Fee will also apply</a:t>
            </a:r>
            <a:endParaRPr lang="en-GB" sz="2000" dirty="0">
              <a:latin typeface="Calibri"/>
              <a:ea typeface="Calibri"/>
              <a:cs typeface="Calibri"/>
            </a:endParaRPr>
          </a:p>
          <a:p>
            <a:pPr marL="0" lvl="1">
              <a:lnSpc>
                <a:spcPct val="107000"/>
              </a:lnSpc>
              <a:spcAft>
                <a:spcPts val="500"/>
              </a:spcAft>
            </a:pPr>
            <a:endParaRPr lang="en-AU" sz="2000" dirty="0">
              <a:latin typeface="Calibri"/>
              <a:ea typeface="Calibri"/>
              <a:cs typeface="Calibri"/>
            </a:endParaRPr>
          </a:p>
          <a:p>
            <a:pPr marL="0" lvl="1">
              <a:lnSpc>
                <a:spcPct val="107000"/>
              </a:lnSpc>
              <a:spcAft>
                <a:spcPts val="500"/>
              </a:spcAft>
            </a:pPr>
            <a:endParaRPr lang="en-GB" sz="2000" dirty="0">
              <a:latin typeface="Calibri"/>
              <a:ea typeface="Calibri"/>
              <a:cs typeface="Calibri"/>
            </a:endParaRPr>
          </a:p>
        </p:txBody>
      </p:sp>
    </p:spTree>
    <p:extLst>
      <p:ext uri="{BB962C8B-B14F-4D97-AF65-F5344CB8AC3E}">
        <p14:creationId xmlns:p14="http://schemas.microsoft.com/office/powerpoint/2010/main" val="2938455482"/>
      </p:ext>
    </p:extLst>
  </p:cSld>
  <p:clrMapOvr>
    <a:masterClrMapping/>
  </p:clrMapOvr>
</p:sld>
</file>

<file path=ppt/theme/theme1.xml><?xml version="1.0" encoding="utf-8"?>
<a:theme xmlns:a="http://schemas.openxmlformats.org/drawingml/2006/main" name="2_Office Theme">
  <a:themeElements>
    <a:clrScheme name="DoH New Brand">
      <a:dk1>
        <a:srgbClr val="000000"/>
      </a:dk1>
      <a:lt1>
        <a:srgbClr val="FFFFFF"/>
      </a:lt1>
      <a:dk2>
        <a:srgbClr val="6D6D70"/>
      </a:dk2>
      <a:lt2>
        <a:srgbClr val="F0F1F1"/>
      </a:lt2>
      <a:accent1>
        <a:srgbClr val="008A95"/>
      </a:accent1>
      <a:accent2>
        <a:srgbClr val="005BAB"/>
      </a:accent2>
      <a:accent3>
        <a:srgbClr val="A5A5A5"/>
      </a:accent3>
      <a:accent4>
        <a:srgbClr val="A11165"/>
      </a:accent4>
      <a:accent5>
        <a:srgbClr val="A7B12F"/>
      </a:accent5>
      <a:accent6>
        <a:srgbClr val="E1C50A"/>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artment of Health, Disability and Ageing - powerpoint template" id="{30CE035F-5F2C-824C-86DC-A651F75134EF}" vid="{CF9A0FA2-D3E8-B948-91D9-E7FC0D5492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13B57C3E64AEE428106472D38BC921A" ma:contentTypeVersion="18" ma:contentTypeDescription="Create a new document." ma:contentTypeScope="" ma:versionID="7ad1f2a8bf21f3b86eb1a6db4814bd11">
  <xsd:schema xmlns:xsd="http://www.w3.org/2001/XMLSchema" xmlns:xs="http://www.w3.org/2001/XMLSchema" xmlns:p="http://schemas.microsoft.com/office/2006/metadata/properties" xmlns:ns2="5c84ca5e-6f53-4e49-b734-f5ef2cc6a856" xmlns:ns3="e2a77c5d-9569-49c0-974e-74a69cf763f5" targetNamespace="http://schemas.microsoft.com/office/2006/metadata/properties" ma:root="true" ma:fieldsID="db27c71d2481ff51fcb8377074256fd6" ns2:_="" ns3:_="">
    <xsd:import namespace="5c84ca5e-6f53-4e49-b734-f5ef2cc6a856"/>
    <xsd:import namespace="e2a77c5d-9569-49c0-974e-74a69cf763f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Path" minOccurs="0"/>
                <xsd:element ref="ns2:FolderPath" minOccurs="0"/>
                <xsd:element ref="ns2:URL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84ca5e-6f53-4e49-b734-f5ef2cc6a85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9927c38-8944-418e-ac9b-4d6e7554302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Path" ma:index="20" nillable="true" ma:displayName="Full Path" ma:format="Dropdown" ma:internalName="Path">
      <xsd:simpleType>
        <xsd:restriction base="dms:Text">
          <xsd:maxLength value="255"/>
        </xsd:restriction>
      </xsd:simpleType>
    </xsd:element>
    <xsd:element name="FolderPath" ma:index="21" nillable="true" ma:displayName="Folder Path" ma:format="Dropdown" ma:internalName="FolderPath">
      <xsd:simpleType>
        <xsd:restriction base="dms:Text">
          <xsd:maxLength value="255"/>
        </xsd:restriction>
      </xsd:simpleType>
    </xsd:element>
    <xsd:element name="URLLink" ma:index="22" nillable="true" ma:displayName="URL Link" ma:format="Hyperlink" ma:internalName="URL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2a77c5d-9569-49c0-974e-74a69cf763f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feb0521-ad5d-435d-9881-299259d43ea1}" ma:internalName="TaxCatchAll" ma:showField="CatchAllData" ma:web="e2a77c5d-9569-49c0-974e-74a69cf763f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2a77c5d-9569-49c0-974e-74a69cf763f5" xsi:nil="true"/>
    <lcf76f155ced4ddcb4097134ff3c332f xmlns="5c84ca5e-6f53-4e49-b734-f5ef2cc6a856">
      <Terms xmlns="http://schemas.microsoft.com/office/infopath/2007/PartnerControls"/>
    </lcf76f155ced4ddcb4097134ff3c332f>
    <FolderPath xmlns="5c84ca5e-6f53-4e49-b734-f5ef2cc6a856" xsi:nil="true"/>
    <Path xmlns="5c84ca5e-6f53-4e49-b734-f5ef2cc6a856" xsi:nil="true"/>
    <URLLink xmlns="5c84ca5e-6f53-4e49-b734-f5ef2cc6a856">
      <Url xsi:nil="true"/>
      <Description xsi:nil="true"/>
    </URLLink>
  </documentManagement>
</p:properties>
</file>

<file path=customXml/itemProps1.xml><?xml version="1.0" encoding="utf-8"?>
<ds:datastoreItem xmlns:ds="http://schemas.openxmlformats.org/officeDocument/2006/customXml" ds:itemID="{D537F862-4F02-488C-A2ED-FF9FDC5359F2}">
  <ds:schemaRefs>
    <ds:schemaRef ds:uri="http://schemas.microsoft.com/sharepoint/v3/contenttype/forms"/>
  </ds:schemaRefs>
</ds:datastoreItem>
</file>

<file path=customXml/itemProps2.xml><?xml version="1.0" encoding="utf-8"?>
<ds:datastoreItem xmlns:ds="http://schemas.openxmlformats.org/officeDocument/2006/customXml" ds:itemID="{3FB85203-6DDC-4AAD-A0F0-39EDC8D1C8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84ca5e-6f53-4e49-b734-f5ef2cc6a856"/>
    <ds:schemaRef ds:uri="e2a77c5d-9569-49c0-974e-74a69cf763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3C4AFD-C8DE-4CBD-8690-EC8452ECB231}">
  <ds:schemaRefs>
    <ds:schemaRef ds:uri="http://schemas.microsoft.com/office/2006/metadata/properties"/>
    <ds:schemaRef ds:uri="5c84ca5e-6f53-4e49-b734-f5ef2cc6a856"/>
    <ds:schemaRef ds:uri="http://www.w3.org/XML/1998/namespace"/>
    <ds:schemaRef ds:uri="http://schemas.microsoft.com/office/2006/documentManagement/types"/>
    <ds:schemaRef ds:uri="http://purl.org/dc/elements/1.1/"/>
    <ds:schemaRef ds:uri="http://purl.org/dc/terms/"/>
    <ds:schemaRef ds:uri="http://purl.org/dc/dcmitype/"/>
    <ds:schemaRef ds:uri="http://schemas.microsoft.com/office/infopath/2007/PartnerControls"/>
    <ds:schemaRef ds:uri="http://schemas.openxmlformats.org/package/2006/metadata/core-properties"/>
    <ds:schemaRef ds:uri="e2a77c5d-9569-49c0-974e-74a69cf763f5"/>
  </ds:schemaRefs>
</ds:datastoreItem>
</file>

<file path=docProps/app.xml><?xml version="1.0" encoding="utf-8"?>
<Properties xmlns="http://schemas.openxmlformats.org/officeDocument/2006/extended-properties" xmlns:vt="http://schemas.openxmlformats.org/officeDocument/2006/docPropsVTypes">
  <Template>office theme</Template>
  <TotalTime>14384</TotalTime>
  <Words>1637</Words>
  <PresentationFormat>Widescreen</PresentationFormat>
  <Paragraphs>395</Paragraphs>
  <Slides>23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Aptos</vt:lpstr>
      <vt:lpstr>Arial</vt:lpstr>
      <vt:lpstr>Arial,Sans-Serif</vt:lpstr>
      <vt:lpstr>Calibri</vt:lpstr>
      <vt:lpstr>Helvetica</vt:lpstr>
      <vt:lpstr>Segoe UI</vt:lpstr>
      <vt:lpstr>Symbol</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terms:created xsi:type="dcterms:W3CDTF">2023-07-14T02:50:41Z</dcterms:created>
  <dcterms:modified xsi:type="dcterms:W3CDTF">2026-05-12T22:12:15Z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0x010100513B57C3E64AEE428106472D38BC921A</vt:lpwstr>
  </property>
  <property fmtid="{D5CDD505-2E9C-101B-9397-08002B2CF9AE}" pid="3" name="MediaServiceImageTags">
    <vt:lpwstr/>
  </property>
  <property fmtid="{D5CDD505-2E9C-101B-9397-08002B2CF9AE}" pid="4" name="MSIP_Label_7cd3e8b9-ffed-43a8-b7f4-cc2fa0382d36_Name">
    <vt:lpwstr>O</vt:lpwstr>
  </property>
  <property fmtid="{D5CDD505-2E9C-101B-9397-08002B2CF9AE}" pid="5" name="MSIP_Label_7cd3e8b9-ffed-43a8-b7f4-cc2fa0382d36_SetDate">
    <vt:lpwstr>2025-08-26T04:41:34Z</vt:lpwstr>
  </property>
  <property fmtid="{D5CDD505-2E9C-101B-9397-08002B2CF9AE}" pid="6" name="MSIP_Label_7cd3e8b9-ffed-43a8-b7f4-cc2fa0382d36_Enabled">
    <vt:lpwstr>true</vt:lpwstr>
  </property>
  <property fmtid="{D5CDD505-2E9C-101B-9397-08002B2CF9AE}" pid="7" name="ClassificationContentMarkingHeaderText">
    <vt:lpwstr>OFFICIAL</vt:lpwstr>
  </property>
  <property fmtid="{D5CDD505-2E9C-101B-9397-08002B2CF9AE}" pid="8" name="MSIP_Label_7cd3e8b9-ffed-43a8-b7f4-cc2fa0382d36_Method">
    <vt:lpwstr>Privileged</vt:lpwstr>
  </property>
  <property fmtid="{D5CDD505-2E9C-101B-9397-08002B2CF9AE}" pid="9" name="MSIP_Label_7cd3e8b9-ffed-43a8-b7f4-cc2fa0382d36_ActionId">
    <vt:lpwstr>8786098b-a655-4271-92a8-9392b7655c05</vt:lpwstr>
  </property>
  <property fmtid="{D5CDD505-2E9C-101B-9397-08002B2CF9AE}" pid="10" name="ClassificationContentMarkingFooterText">
    <vt:lpwstr>OFFICIAL</vt:lpwstr>
  </property>
  <property fmtid="{D5CDD505-2E9C-101B-9397-08002B2CF9AE}" pid="11" name="MSIP_Label_7cd3e8b9-ffed-43a8-b7f4-cc2fa0382d36_ContentBits">
    <vt:lpwstr>3</vt:lpwstr>
  </property>
  <property fmtid="{D5CDD505-2E9C-101B-9397-08002B2CF9AE}" pid="12" name="MSIP_Label_7cd3e8b9-ffed-43a8-b7f4-cc2fa0382d36_Tag">
    <vt:lpwstr>10, 0, 1, 2</vt:lpwstr>
  </property>
  <property fmtid="{D5CDD505-2E9C-101B-9397-08002B2CF9AE}" pid="13" name="MSIP_Label_7cd3e8b9-ffed-43a8-b7f4-cc2fa0382d36_SiteId">
    <vt:lpwstr>34a3929c-73cf-4954-abfe-147dc3517892</vt:lpwstr>
  </property>
  <property fmtid="{D5CDD505-2E9C-101B-9397-08002B2CF9AE}" pid="14" name="ClassificationContentMarkingHeaderLocations">
    <vt:lpwstr>Office Theme:9</vt:lpwstr>
  </property>
  <property fmtid="{D5CDD505-2E9C-101B-9397-08002B2CF9AE}" pid="15" name="ClassificationContentMarkingFooterLocations">
    <vt:lpwstr>Office Theme:10</vt:lpwstr>
  </property>
</Properties>
</file>