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4"/>
  </p:sldMasterIdLst>
  <p:notesMasterIdLst>
    <p:notesMasterId r:id="rId31"/>
  </p:notesMasterIdLst>
  <p:sldIdLst>
    <p:sldId id="460" r:id="rId5"/>
    <p:sldId id="783" r:id="rId6"/>
    <p:sldId id="784" r:id="rId7"/>
    <p:sldId id="785" r:id="rId8"/>
    <p:sldId id="786" r:id="rId9"/>
    <p:sldId id="825" r:id="rId10"/>
    <p:sldId id="787" r:id="rId11"/>
    <p:sldId id="788" r:id="rId12"/>
    <p:sldId id="789" r:id="rId13"/>
    <p:sldId id="800" r:id="rId14"/>
    <p:sldId id="801" r:id="rId15"/>
    <p:sldId id="802" r:id="rId16"/>
    <p:sldId id="790" r:id="rId17"/>
    <p:sldId id="791" r:id="rId18"/>
    <p:sldId id="792" r:id="rId19"/>
    <p:sldId id="793" r:id="rId20"/>
    <p:sldId id="826" r:id="rId21"/>
    <p:sldId id="815" r:id="rId22"/>
    <p:sldId id="794" r:id="rId23"/>
    <p:sldId id="795" r:id="rId24"/>
    <p:sldId id="827" r:id="rId25"/>
    <p:sldId id="822" r:id="rId26"/>
    <p:sldId id="823" r:id="rId27"/>
    <p:sldId id="824" r:id="rId28"/>
    <p:sldId id="796" r:id="rId29"/>
    <p:sldId id="828" r:id="rId3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A414-84C3-3B27-2F42-4381BC1C4A75}" name="MANCHESTER, Chris" initials="CM" userId="S::Chris.Manchester@health.gov.au::7660c0ff-9de8-4293-a533-95cee2150bb9" providerId="AD"/>
  <p188:author id="{0E524F51-54BC-2165-4309-77D04F4B60F3}" name="MANCHESTER, Chris" initials="MC" userId="S::chris.manchester@health.gov.au::7660c0ff-9de8-4293-a533-95cee2150bb9" providerId="AD"/>
  <p188:author id="{028FD390-8466-8297-91BD-DA5003840683}" name="ALI, Asim" initials="AA" userId="S::asim.ali@health.gov.au::4b8ac47b-f166-4678-a14f-666a76318611" providerId="AD"/>
  <p188:author id="{DB2B4EAB-DED6-D825-36CC-DB8774872E74}" name="CLARK, Cassandra" initials="CC" userId="S::cassandra.clark@health.gov.au::292c0f37-d58b-4c63-97de-1781c0fa28f4" providerId="AD"/>
  <p188:author id="{4F62B8B8-1FCC-767A-07A7-5BE2D1779659}" name="BENAKANAHALLI, Krishna Kumar" initials="BK" userId="S::krishnakumar.benakanahalli@health.gov.au::6a383718-bca7-482d-bdb7-aa851fcb198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CB2F9-63FE-567C-68B7-8440891D6B87}" v="458" dt="2025-09-22T05:00:04.722"/>
    <p1510:client id="{6D5FFB41-A12A-45DB-A237-D78B9E826A01}" v="1265" dt="2025-09-22T05:28:30.6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4"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 Cassandra" userId="S::cassandra.clark@health.gov.au::292c0f37-d58b-4c63-97de-1781c0fa28f4" providerId="AD" clId="Web-{4A196937-BD7E-0DC9-148A-348136E51AF1}"/>
    <pc:docChg chg="addSld delSld modSld sldOrd">
      <pc:chgData name="CLARK, Cassandra" userId="S::cassandra.clark@health.gov.au::292c0f37-d58b-4c63-97de-1781c0fa28f4" providerId="AD" clId="Web-{4A196937-BD7E-0DC9-148A-348136E51AF1}" dt="2025-08-26T05:50:57.109" v="1024" actId="20577"/>
      <pc:docMkLst>
        <pc:docMk/>
      </pc:docMkLst>
      <pc:sldChg chg="modSp">
        <pc:chgData name="CLARK, Cassandra" userId="S::cassandra.clark@health.gov.au::292c0f37-d58b-4c63-97de-1781c0fa28f4" providerId="AD" clId="Web-{4A196937-BD7E-0DC9-148A-348136E51AF1}" dt="2025-08-26T04:42:14.615" v="37" actId="20577"/>
        <pc:sldMkLst>
          <pc:docMk/>
          <pc:sldMk cId="487332698" sldId="270"/>
        </pc:sldMkLst>
      </pc:sldChg>
      <pc:sldChg chg="modSp">
        <pc:chgData name="CLARK, Cassandra" userId="S::cassandra.clark@health.gov.au::292c0f37-d58b-4c63-97de-1781c0fa28f4" providerId="AD" clId="Web-{4A196937-BD7E-0DC9-148A-348136E51AF1}" dt="2025-08-26T04:46:47.545" v="68" actId="20577"/>
        <pc:sldMkLst>
          <pc:docMk/>
          <pc:sldMk cId="2733211470" sldId="699"/>
        </pc:sldMkLst>
      </pc:sldChg>
      <pc:sldChg chg="modSp">
        <pc:chgData name="CLARK, Cassandra" userId="S::cassandra.clark@health.gov.au::292c0f37-d58b-4c63-97de-1781c0fa28f4" providerId="AD" clId="Web-{4A196937-BD7E-0DC9-148A-348136E51AF1}" dt="2025-08-26T05:36:27.522" v="793" actId="20577"/>
        <pc:sldMkLst>
          <pc:docMk/>
          <pc:sldMk cId="1422138240" sldId="726"/>
        </pc:sldMkLst>
      </pc:sldChg>
      <pc:sldChg chg="modSp">
        <pc:chgData name="CLARK, Cassandra" userId="S::cassandra.clark@health.gov.au::292c0f37-d58b-4c63-97de-1781c0fa28f4" providerId="AD" clId="Web-{4A196937-BD7E-0DC9-148A-348136E51AF1}" dt="2025-08-26T04:53:01.399" v="180" actId="20577"/>
        <pc:sldMkLst>
          <pc:docMk/>
          <pc:sldMk cId="360014305" sldId="740"/>
        </pc:sldMkLst>
      </pc:sldChg>
      <pc:sldChg chg="modSp ord">
        <pc:chgData name="CLARK, Cassandra" userId="S::cassandra.clark@health.gov.au::292c0f37-d58b-4c63-97de-1781c0fa28f4" providerId="AD" clId="Web-{4A196937-BD7E-0DC9-148A-348136E51AF1}" dt="2025-08-26T05:39:42.871" v="857" actId="20577"/>
        <pc:sldMkLst>
          <pc:docMk/>
          <pc:sldMk cId="2080431305" sldId="744"/>
        </pc:sldMkLst>
      </pc:sldChg>
      <pc:sldChg chg="del ord">
        <pc:chgData name="CLARK, Cassandra" userId="S::cassandra.clark@health.gov.au::292c0f37-d58b-4c63-97de-1781c0fa28f4" providerId="AD" clId="Web-{4A196937-BD7E-0DC9-148A-348136E51AF1}" dt="2025-08-26T05:39:50.934" v="858"/>
        <pc:sldMkLst>
          <pc:docMk/>
          <pc:sldMk cId="2112473751" sldId="745"/>
        </pc:sldMkLst>
      </pc:sldChg>
      <pc:sldChg chg="modSp">
        <pc:chgData name="CLARK, Cassandra" userId="S::cassandra.clark@health.gov.au::292c0f37-d58b-4c63-97de-1781c0fa28f4" providerId="AD" clId="Web-{4A196937-BD7E-0DC9-148A-348136E51AF1}" dt="2025-08-26T05:49:06.059" v="998" actId="20577"/>
        <pc:sldMkLst>
          <pc:docMk/>
          <pc:sldMk cId="665649295" sldId="746"/>
        </pc:sldMkLst>
      </pc:sldChg>
      <pc:sldChg chg="modSp del">
        <pc:chgData name="CLARK, Cassandra" userId="S::cassandra.clark@health.gov.au::292c0f37-d58b-4c63-97de-1781c0fa28f4" providerId="AD" clId="Web-{4A196937-BD7E-0DC9-148A-348136E51AF1}" dt="2025-08-26T05:49:15.559" v="999"/>
        <pc:sldMkLst>
          <pc:docMk/>
          <pc:sldMk cId="3361126026" sldId="775"/>
        </pc:sldMkLst>
      </pc:sldChg>
      <pc:sldChg chg="addSp modSp ord">
        <pc:chgData name="CLARK, Cassandra" userId="S::cassandra.clark@health.gov.au::292c0f37-d58b-4c63-97de-1781c0fa28f4" providerId="AD" clId="Web-{4A196937-BD7E-0DC9-148A-348136E51AF1}" dt="2025-08-26T05:44:30.785" v="941" actId="14100"/>
        <pc:sldMkLst>
          <pc:docMk/>
          <pc:sldMk cId="1999693427" sldId="776"/>
        </pc:sldMkLst>
      </pc:sldChg>
      <pc:sldChg chg="modSp del">
        <pc:chgData name="CLARK, Cassandra" userId="S::cassandra.clark@health.gov.au::292c0f37-d58b-4c63-97de-1781c0fa28f4" providerId="AD" clId="Web-{4A196937-BD7E-0DC9-148A-348136E51AF1}" dt="2025-08-26T05:45:44.366" v="952"/>
        <pc:sldMkLst>
          <pc:docMk/>
          <pc:sldMk cId="788953905" sldId="777"/>
        </pc:sldMkLst>
      </pc:sldChg>
      <pc:sldChg chg="modSp ord">
        <pc:chgData name="CLARK, Cassandra" userId="S::cassandra.clark@health.gov.au::292c0f37-d58b-4c63-97de-1781c0fa28f4" providerId="AD" clId="Web-{4A196937-BD7E-0DC9-148A-348136E51AF1}" dt="2025-08-26T05:50:57.109" v="1024" actId="20577"/>
        <pc:sldMkLst>
          <pc:docMk/>
          <pc:sldMk cId="1458084430" sldId="778"/>
        </pc:sldMkLst>
      </pc:sldChg>
      <pc:sldChg chg="addSp modSp new">
        <pc:chgData name="CLARK, Cassandra" userId="S::cassandra.clark@health.gov.au::292c0f37-d58b-4c63-97de-1781c0fa28f4" providerId="AD" clId="Web-{4A196937-BD7E-0DC9-148A-348136E51AF1}" dt="2025-08-26T05:32:15.983" v="748" actId="20577"/>
        <pc:sldMkLst>
          <pc:docMk/>
          <pc:sldMk cId="1512844242" sldId="779"/>
        </pc:sldMkLst>
      </pc:sldChg>
      <pc:sldChg chg="addSp modSp new">
        <pc:chgData name="CLARK, Cassandra" userId="S::cassandra.clark@health.gov.au::292c0f37-d58b-4c63-97de-1781c0fa28f4" providerId="AD" clId="Web-{4A196937-BD7E-0DC9-148A-348136E51AF1}" dt="2025-08-26T05:34:49.253" v="777" actId="20577"/>
        <pc:sldMkLst>
          <pc:docMk/>
          <pc:sldMk cId="138697057" sldId="780"/>
        </pc:sldMkLst>
      </pc:sldChg>
      <pc:sldChg chg="addSp modSp new">
        <pc:chgData name="CLARK, Cassandra" userId="S::cassandra.clark@health.gov.au::292c0f37-d58b-4c63-97de-1781c0fa28f4" providerId="AD" clId="Web-{4A196937-BD7E-0DC9-148A-348136E51AF1}" dt="2025-08-26T05:47:47.947" v="981" actId="20577"/>
        <pc:sldMkLst>
          <pc:docMk/>
          <pc:sldMk cId="3230005908" sldId="781"/>
        </pc:sldMkLst>
      </pc:sldChg>
      <pc:sldChg chg="addSp modSp add replId">
        <pc:chgData name="CLARK, Cassandra" userId="S::cassandra.clark@health.gov.au::292c0f37-d58b-4c63-97de-1781c0fa28f4" providerId="AD" clId="Web-{4A196937-BD7E-0DC9-148A-348136E51AF1}" dt="2025-08-26T05:35:18.238" v="786" actId="1076"/>
        <pc:sldMkLst>
          <pc:docMk/>
          <pc:sldMk cId="692865655" sldId="782"/>
        </pc:sldMkLst>
      </pc:sldChg>
    </pc:docChg>
  </pc:docChgLst>
  <pc:docChgLst>
    <pc:chgData name="CLARK, Cassandra" userId="S::cassandra.clark@health.gov.au::292c0f37-d58b-4c63-97de-1781c0fa28f4" providerId="AD" clId="Web-{D1B25709-79F4-D486-3D1C-AACDFD920630}"/>
    <pc:docChg chg="addSld delSld modSld sldOrd">
      <pc:chgData name="CLARK, Cassandra" userId="S::cassandra.clark@health.gov.au::292c0f37-d58b-4c63-97de-1781c0fa28f4" providerId="AD" clId="Web-{D1B25709-79F4-D486-3D1C-AACDFD920630}" dt="2025-09-18T04:07:02.507" v="258" actId="20577"/>
      <pc:docMkLst>
        <pc:docMk/>
      </pc:docMkLst>
      <pc:sldChg chg="modSp">
        <pc:chgData name="CLARK, Cassandra" userId="S::cassandra.clark@health.gov.au::292c0f37-d58b-4c63-97de-1781c0fa28f4" providerId="AD" clId="Web-{D1B25709-79F4-D486-3D1C-AACDFD920630}" dt="2025-09-18T04:03:30.681" v="237" actId="20577"/>
        <pc:sldMkLst>
          <pc:docMk/>
          <pc:sldMk cId="1087456056" sldId="786"/>
        </pc:sldMkLst>
        <pc:spChg chg="mod">
          <ac:chgData name="CLARK, Cassandra" userId="S::cassandra.clark@health.gov.au::292c0f37-d58b-4c63-97de-1781c0fa28f4" providerId="AD" clId="Web-{D1B25709-79F4-D486-3D1C-AACDFD920630}" dt="2025-09-18T03:06:50.172" v="12" actId="1076"/>
          <ac:spMkLst>
            <pc:docMk/>
            <pc:sldMk cId="1087456056" sldId="786"/>
            <ac:spMk id="2" creationId="{B2FC21FC-1D19-80F0-1586-5B023BF37285}"/>
          </ac:spMkLst>
        </pc:spChg>
        <pc:spChg chg="mod">
          <ac:chgData name="CLARK, Cassandra" userId="S::cassandra.clark@health.gov.au::292c0f37-d58b-4c63-97de-1781c0fa28f4" providerId="AD" clId="Web-{D1B25709-79F4-D486-3D1C-AACDFD920630}" dt="2025-09-18T04:03:30.681" v="237" actId="20577"/>
          <ac:spMkLst>
            <pc:docMk/>
            <pc:sldMk cId="1087456056" sldId="786"/>
            <ac:spMk id="5" creationId="{BC25C422-C81E-39E3-6249-8A78F68E8781}"/>
          </ac:spMkLst>
        </pc:spChg>
      </pc:sldChg>
      <pc:sldChg chg="modSp">
        <pc:chgData name="CLARK, Cassandra" userId="S::cassandra.clark@health.gov.au::292c0f37-d58b-4c63-97de-1781c0fa28f4" providerId="AD" clId="Web-{D1B25709-79F4-D486-3D1C-AACDFD920630}" dt="2025-09-18T04:05:10.657" v="249" actId="20577"/>
        <pc:sldMkLst>
          <pc:docMk/>
          <pc:sldMk cId="2022701171" sldId="788"/>
        </pc:sldMkLst>
        <pc:spChg chg="mod">
          <ac:chgData name="CLARK, Cassandra" userId="S::cassandra.clark@health.gov.au::292c0f37-d58b-4c63-97de-1781c0fa28f4" providerId="AD" clId="Web-{D1B25709-79F4-D486-3D1C-AACDFD920630}" dt="2025-09-18T04:05:10.657" v="249" actId="20577"/>
          <ac:spMkLst>
            <pc:docMk/>
            <pc:sldMk cId="2022701171" sldId="788"/>
            <ac:spMk id="6" creationId="{E3ABABAA-1270-F66D-F4DE-DEACD531E9A5}"/>
          </ac:spMkLst>
        </pc:spChg>
      </pc:sldChg>
      <pc:sldChg chg="modSp">
        <pc:chgData name="CLARK, Cassandra" userId="S::cassandra.clark@health.gov.au::292c0f37-d58b-4c63-97de-1781c0fa28f4" providerId="AD" clId="Web-{D1B25709-79F4-D486-3D1C-AACDFD920630}" dt="2025-09-18T03:08:13.658" v="22" actId="20577"/>
        <pc:sldMkLst>
          <pc:docMk/>
          <pc:sldMk cId="3277954869" sldId="789"/>
        </pc:sldMkLst>
        <pc:spChg chg="mod">
          <ac:chgData name="CLARK, Cassandra" userId="S::cassandra.clark@health.gov.au::292c0f37-d58b-4c63-97de-1781c0fa28f4" providerId="AD" clId="Web-{D1B25709-79F4-D486-3D1C-AACDFD920630}" dt="2025-09-18T03:08:13.658" v="22" actId="20577"/>
          <ac:spMkLst>
            <pc:docMk/>
            <pc:sldMk cId="3277954869" sldId="789"/>
            <ac:spMk id="3" creationId="{02AC6FF7-4D52-022B-3F55-4BBB58F23366}"/>
          </ac:spMkLst>
        </pc:spChg>
      </pc:sldChg>
      <pc:sldChg chg="modSp">
        <pc:chgData name="CLARK, Cassandra" userId="S::cassandra.clark@health.gov.au::292c0f37-d58b-4c63-97de-1781c0fa28f4" providerId="AD" clId="Web-{D1B25709-79F4-D486-3D1C-AACDFD920630}" dt="2025-09-18T04:07:02.507" v="258" actId="20577"/>
        <pc:sldMkLst>
          <pc:docMk/>
          <pc:sldMk cId="3808906878" sldId="790"/>
        </pc:sldMkLst>
        <pc:spChg chg="mod">
          <ac:chgData name="CLARK, Cassandra" userId="S::cassandra.clark@health.gov.au::292c0f37-d58b-4c63-97de-1781c0fa28f4" providerId="AD" clId="Web-{D1B25709-79F4-D486-3D1C-AACDFD920630}" dt="2025-09-18T04:07:02.507" v="258" actId="20577"/>
          <ac:spMkLst>
            <pc:docMk/>
            <pc:sldMk cId="3808906878" sldId="790"/>
            <ac:spMk id="3" creationId="{0DC4B463-450F-354B-F955-CB2BD8933432}"/>
          </ac:spMkLst>
        </pc:spChg>
        <pc:grpChg chg="mod">
          <ac:chgData name="CLARK, Cassandra" userId="S::cassandra.clark@health.gov.au::292c0f37-d58b-4c63-97de-1781c0fa28f4" providerId="AD" clId="Web-{D1B25709-79F4-D486-3D1C-AACDFD920630}" dt="2025-09-18T03:18:15.619" v="34" actId="1076"/>
          <ac:grpSpMkLst>
            <pc:docMk/>
            <pc:sldMk cId="3808906878" sldId="790"/>
            <ac:grpSpMk id="21" creationId="{7F0B741A-C4C6-6DB2-1997-93DDA8A433DB}"/>
          </ac:grpSpMkLst>
        </pc:grpChg>
      </pc:sldChg>
      <pc:sldChg chg="ord">
        <pc:chgData name="CLARK, Cassandra" userId="S::cassandra.clark@health.gov.au::292c0f37-d58b-4c63-97de-1781c0fa28f4" providerId="AD" clId="Web-{D1B25709-79F4-D486-3D1C-AACDFD920630}" dt="2025-09-18T03:09:01.408" v="23"/>
        <pc:sldMkLst>
          <pc:docMk/>
          <pc:sldMk cId="128833496" sldId="800"/>
        </pc:sldMkLst>
      </pc:sldChg>
      <pc:sldChg chg="ord">
        <pc:chgData name="CLARK, Cassandra" userId="S::cassandra.clark@health.gov.au::292c0f37-d58b-4c63-97de-1781c0fa28f4" providerId="AD" clId="Web-{D1B25709-79F4-D486-3D1C-AACDFD920630}" dt="2025-09-18T03:09:33.690" v="24"/>
        <pc:sldMkLst>
          <pc:docMk/>
          <pc:sldMk cId="3522861863" sldId="801"/>
        </pc:sldMkLst>
      </pc:sldChg>
      <pc:sldChg chg="ord">
        <pc:chgData name="CLARK, Cassandra" userId="S::cassandra.clark@health.gov.au::292c0f37-d58b-4c63-97de-1781c0fa28f4" providerId="AD" clId="Web-{D1B25709-79F4-D486-3D1C-AACDFD920630}" dt="2025-09-18T03:10:04.644" v="25"/>
        <pc:sldMkLst>
          <pc:docMk/>
          <pc:sldMk cId="235110228" sldId="802"/>
        </pc:sldMkLst>
      </pc:sldChg>
      <pc:sldChg chg="modSp add del replId">
        <pc:chgData name="CLARK, Cassandra" userId="S::cassandra.clark@health.gov.au::292c0f37-d58b-4c63-97de-1781c0fa28f4" providerId="AD" clId="Web-{D1B25709-79F4-D486-3D1C-AACDFD920630}" dt="2025-09-18T03:03:45.481" v="4"/>
        <pc:sldMkLst>
          <pc:docMk/>
          <pc:sldMk cId="478860444" sldId="815"/>
        </pc:sldMkLst>
      </pc:sldChg>
      <pc:sldChg chg="modSp add replId">
        <pc:chgData name="CLARK, Cassandra" userId="S::cassandra.clark@health.gov.au::292c0f37-d58b-4c63-97de-1781c0fa28f4" providerId="AD" clId="Web-{D1B25709-79F4-D486-3D1C-AACDFD920630}" dt="2025-09-18T03:13:22.524" v="30" actId="20577"/>
        <pc:sldMkLst>
          <pc:docMk/>
          <pc:sldMk cId="2297364128" sldId="815"/>
        </pc:sldMkLst>
      </pc:sldChg>
      <pc:sldChg chg="del">
        <pc:chgData name="CLARK, Cassandra" userId="S::cassandra.clark@health.gov.au::292c0f37-d58b-4c63-97de-1781c0fa28f4" providerId="AD" clId="Web-{D1B25709-79F4-D486-3D1C-AACDFD920630}" dt="2025-09-18T04:05:18.048" v="250"/>
        <pc:sldMkLst>
          <pc:docMk/>
          <pc:sldMk cId="204528471" sldId="816"/>
        </pc:sldMkLst>
      </pc:sldChg>
      <pc:sldChg chg="addSp delSp modSp">
        <pc:chgData name="CLARK, Cassandra" userId="S::cassandra.clark@health.gov.au::292c0f37-d58b-4c63-97de-1781c0fa28f4" providerId="AD" clId="Web-{D1B25709-79F4-D486-3D1C-AACDFD920630}" dt="2025-09-18T03:57:48.973" v="197" actId="20577"/>
        <pc:sldMkLst>
          <pc:docMk/>
          <pc:sldMk cId="761760595" sldId="817"/>
        </pc:sldMkLst>
      </pc:sldChg>
    </pc:docChg>
  </pc:docChgLst>
  <pc:docChgLst>
    <pc:chgData name="ALI, Asim" userId="S::asim.ali@health.gov.au::4b8ac47b-f166-4678-a14f-666a76318611" providerId="AD" clId="Web-{01E9CA3F-FB89-3362-27C3-73DE35DB730D}"/>
    <pc:docChg chg="addSld modSld">
      <pc:chgData name="ALI, Asim" userId="S::asim.ali@health.gov.au::4b8ac47b-f166-4678-a14f-666a76318611" providerId="AD" clId="Web-{01E9CA3F-FB89-3362-27C3-73DE35DB730D}" dt="2025-03-04T02:32:31.221" v="415"/>
      <pc:docMkLst>
        <pc:docMk/>
      </pc:docMkLst>
      <pc:sldChg chg="modSp modNotes">
        <pc:chgData name="ALI, Asim" userId="S::asim.ali@health.gov.au::4b8ac47b-f166-4678-a14f-666a76318611" providerId="AD" clId="Web-{01E9CA3F-FB89-3362-27C3-73DE35DB730D}" dt="2025-03-04T02:00:04.570" v="213"/>
        <pc:sldMkLst>
          <pc:docMk/>
          <pc:sldMk cId="1673332345" sldId="723"/>
        </pc:sldMkLst>
      </pc:sldChg>
      <pc:sldChg chg="modSp">
        <pc:chgData name="ALI, Asim" userId="S::asim.ali@health.gov.au::4b8ac47b-f166-4678-a14f-666a76318611" providerId="AD" clId="Web-{01E9CA3F-FB89-3362-27C3-73DE35DB730D}" dt="2025-03-04T01:47:15.982" v="8" actId="14100"/>
        <pc:sldMkLst>
          <pc:docMk/>
          <pc:sldMk cId="282130708" sldId="750"/>
        </pc:sldMkLst>
      </pc:sldChg>
      <pc:sldChg chg="addSp delSp modSp">
        <pc:chgData name="ALI, Asim" userId="S::asim.ali@health.gov.au::4b8ac47b-f166-4678-a14f-666a76318611" providerId="AD" clId="Web-{01E9CA3F-FB89-3362-27C3-73DE35DB730D}" dt="2025-03-04T01:44:51.746" v="3" actId="1076"/>
        <pc:sldMkLst>
          <pc:docMk/>
          <pc:sldMk cId="4245162698" sldId="761"/>
        </pc:sldMkLst>
      </pc:sldChg>
      <pc:sldChg chg="modNotes">
        <pc:chgData name="ALI, Asim" userId="S::asim.ali@health.gov.au::4b8ac47b-f166-4678-a14f-666a76318611" providerId="AD" clId="Web-{01E9CA3F-FB89-3362-27C3-73DE35DB730D}" dt="2025-03-04T02:32:31.221" v="415"/>
        <pc:sldMkLst>
          <pc:docMk/>
          <pc:sldMk cId="1213786519" sldId="769"/>
        </pc:sldMkLst>
      </pc:sldChg>
      <pc:sldChg chg="addSp modSp new modNotes">
        <pc:chgData name="ALI, Asim" userId="S::asim.ali@health.gov.au::4b8ac47b-f166-4678-a14f-666a76318611" providerId="AD" clId="Web-{01E9CA3F-FB89-3362-27C3-73DE35DB730D}" dt="2025-03-04T01:59:42.008" v="174"/>
        <pc:sldMkLst>
          <pc:docMk/>
          <pc:sldMk cId="2736416343" sldId="770"/>
        </pc:sldMkLst>
      </pc:sldChg>
      <pc:sldChg chg="addSp delSp modSp new modNotes">
        <pc:chgData name="ALI, Asim" userId="S::asim.ali@health.gov.au::4b8ac47b-f166-4678-a14f-666a76318611" providerId="AD" clId="Web-{01E9CA3F-FB89-3362-27C3-73DE35DB730D}" dt="2025-03-04T02:15:59.177" v="350"/>
        <pc:sldMkLst>
          <pc:docMk/>
          <pc:sldMk cId="176413158" sldId="771"/>
        </pc:sldMkLst>
      </pc:sldChg>
      <pc:sldChg chg="addSp delSp modSp new modNotes">
        <pc:chgData name="ALI, Asim" userId="S::asim.ali@health.gov.au::4b8ac47b-f166-4678-a14f-666a76318611" providerId="AD" clId="Web-{01E9CA3F-FB89-3362-27C3-73DE35DB730D}" dt="2025-03-04T02:16:31.052" v="351"/>
        <pc:sldMkLst>
          <pc:docMk/>
          <pc:sldMk cId="1362526381" sldId="772"/>
        </pc:sldMkLst>
      </pc:sldChg>
    </pc:docChg>
  </pc:docChgLst>
  <pc:docChgLst>
    <pc:chgData name="CLARK, Cassandra" userId="292c0f37-d58b-4c63-97de-1781c0fa28f4" providerId="ADAL" clId="{197EE589-50B4-4CE0-9ABB-CE8019588B7B}"/>
    <pc:docChg chg="undo redo custSel addSld delSld modSld">
      <pc:chgData name="CLARK, Cassandra" userId="292c0f37-d58b-4c63-97de-1781c0fa28f4" providerId="ADAL" clId="{197EE589-50B4-4CE0-9ABB-CE8019588B7B}" dt="2024-10-14T05:52:21.590" v="372" actId="2696"/>
      <pc:docMkLst>
        <pc:docMk/>
      </pc:docMkLst>
      <pc:sldChg chg="modSp mod">
        <pc:chgData name="CLARK, Cassandra" userId="292c0f37-d58b-4c63-97de-1781c0fa28f4" providerId="ADAL" clId="{197EE589-50B4-4CE0-9ABB-CE8019588B7B}" dt="2024-10-14T05:30:01.970" v="79" actId="6549"/>
        <pc:sldMkLst>
          <pc:docMk/>
          <pc:sldMk cId="739026096" sldId="267"/>
        </pc:sldMkLst>
      </pc:sldChg>
      <pc:sldChg chg="modSp mod">
        <pc:chgData name="CLARK, Cassandra" userId="292c0f37-d58b-4c63-97de-1781c0fa28f4" providerId="ADAL" clId="{197EE589-50B4-4CE0-9ABB-CE8019588B7B}" dt="2024-10-14T05:27:21.672" v="29" actId="20577"/>
        <pc:sldMkLst>
          <pc:docMk/>
          <pc:sldMk cId="487332698" sldId="270"/>
        </pc:sldMkLst>
      </pc:sldChg>
      <pc:sldChg chg="modSp mod modNotesTx">
        <pc:chgData name="CLARK, Cassandra" userId="292c0f37-d58b-4c63-97de-1781c0fa28f4" providerId="ADAL" clId="{197EE589-50B4-4CE0-9ABB-CE8019588B7B}" dt="2024-10-14T05:46:24.107" v="241" actId="108"/>
        <pc:sldMkLst>
          <pc:docMk/>
          <pc:sldMk cId="2733211470" sldId="682"/>
        </pc:sldMkLst>
      </pc:sldChg>
      <pc:sldChg chg="addSp delSp modSp del mod">
        <pc:chgData name="CLARK, Cassandra" userId="292c0f37-d58b-4c63-97de-1781c0fa28f4" providerId="ADAL" clId="{197EE589-50B4-4CE0-9ABB-CE8019588B7B}" dt="2024-10-14T05:51:06.356" v="332" actId="2696"/>
        <pc:sldMkLst>
          <pc:docMk/>
          <pc:sldMk cId="1255118235" sldId="694"/>
        </pc:sldMkLst>
      </pc:sldChg>
      <pc:sldChg chg="modSp mod">
        <pc:chgData name="CLARK, Cassandra" userId="292c0f37-d58b-4c63-97de-1781c0fa28f4" providerId="ADAL" clId="{197EE589-50B4-4CE0-9ABB-CE8019588B7B}" dt="2024-10-14T05:51:35.276" v="365" actId="20577"/>
        <pc:sldMkLst>
          <pc:docMk/>
          <pc:sldMk cId="3154806896" sldId="697"/>
        </pc:sldMkLst>
      </pc:sldChg>
      <pc:sldChg chg="del">
        <pc:chgData name="CLARK, Cassandra" userId="292c0f37-d58b-4c63-97de-1781c0fa28f4" providerId="ADAL" clId="{197EE589-50B4-4CE0-9ABB-CE8019588B7B}" dt="2024-10-14T05:51:53.488" v="366" actId="2696"/>
        <pc:sldMkLst>
          <pc:docMk/>
          <pc:sldMk cId="2577630962" sldId="698"/>
        </pc:sldMkLst>
      </pc:sldChg>
      <pc:sldChg chg="del">
        <pc:chgData name="CLARK, Cassandra" userId="292c0f37-d58b-4c63-97de-1781c0fa28f4" providerId="ADAL" clId="{197EE589-50B4-4CE0-9ABB-CE8019588B7B}" dt="2024-10-14T05:51:58.589" v="367" actId="2696"/>
        <pc:sldMkLst>
          <pc:docMk/>
          <pc:sldMk cId="888765260" sldId="699"/>
        </pc:sldMkLst>
      </pc:sldChg>
      <pc:sldChg chg="del">
        <pc:chgData name="CLARK, Cassandra" userId="292c0f37-d58b-4c63-97de-1781c0fa28f4" providerId="ADAL" clId="{197EE589-50B4-4CE0-9ABB-CE8019588B7B}" dt="2024-10-14T05:52:05.505" v="368" actId="2696"/>
        <pc:sldMkLst>
          <pc:docMk/>
          <pc:sldMk cId="2037807786" sldId="700"/>
        </pc:sldMkLst>
      </pc:sldChg>
      <pc:sldChg chg="del">
        <pc:chgData name="CLARK, Cassandra" userId="292c0f37-d58b-4c63-97de-1781c0fa28f4" providerId="ADAL" clId="{197EE589-50B4-4CE0-9ABB-CE8019588B7B}" dt="2024-10-14T05:52:10.330" v="369" actId="2696"/>
        <pc:sldMkLst>
          <pc:docMk/>
          <pc:sldMk cId="1283783198" sldId="701"/>
        </pc:sldMkLst>
      </pc:sldChg>
      <pc:sldChg chg="del">
        <pc:chgData name="CLARK, Cassandra" userId="292c0f37-d58b-4c63-97de-1781c0fa28f4" providerId="ADAL" clId="{197EE589-50B4-4CE0-9ABB-CE8019588B7B}" dt="2024-10-14T05:52:21.590" v="372" actId="2696"/>
        <pc:sldMkLst>
          <pc:docMk/>
          <pc:sldMk cId="2566906426" sldId="702"/>
        </pc:sldMkLst>
      </pc:sldChg>
      <pc:sldChg chg="new del">
        <pc:chgData name="CLARK, Cassandra" userId="292c0f37-d58b-4c63-97de-1781c0fa28f4" providerId="ADAL" clId="{197EE589-50B4-4CE0-9ABB-CE8019588B7B}" dt="2024-10-14T05:50:59.696" v="331" actId="2696"/>
        <pc:sldMkLst>
          <pc:docMk/>
          <pc:sldMk cId="2545658831" sldId="703"/>
        </pc:sldMkLst>
      </pc:sldChg>
      <pc:sldChg chg="add">
        <pc:chgData name="CLARK, Cassandra" userId="292c0f37-d58b-4c63-97de-1781c0fa28f4" providerId="ADAL" clId="{197EE589-50B4-4CE0-9ABB-CE8019588B7B}" dt="2024-10-14T05:50:54.484" v="330" actId="2890"/>
        <pc:sldMkLst>
          <pc:docMk/>
          <pc:sldMk cId="2785430452" sldId="704"/>
        </pc:sldMkLst>
      </pc:sldChg>
      <pc:sldChg chg="add del">
        <pc:chgData name="CLARK, Cassandra" userId="292c0f37-d58b-4c63-97de-1781c0fa28f4" providerId="ADAL" clId="{197EE589-50B4-4CE0-9ABB-CE8019588B7B}" dt="2024-10-14T05:52:19.504" v="371" actId="2696"/>
        <pc:sldMkLst>
          <pc:docMk/>
          <pc:sldMk cId="982768992" sldId="705"/>
        </pc:sldMkLst>
      </pc:sldChg>
    </pc:docChg>
  </pc:docChgLst>
  <pc:docChgLst>
    <pc:chgData name="CLARK, Cassandra" userId="S::cassandra.clark@health.gov.au::292c0f37-d58b-4c63-97de-1781c0fa28f4" providerId="AD" clId="Web-{465D1831-2DED-CB9A-B1EE-DA0A258EB58D}"/>
    <pc:docChg chg="modSld">
      <pc:chgData name="CLARK, Cassandra" userId="S::cassandra.clark@health.gov.au::292c0f37-d58b-4c63-97de-1781c0fa28f4" providerId="AD" clId="Web-{465D1831-2DED-CB9A-B1EE-DA0A258EB58D}" dt="2025-03-04T04:04:22.599" v="62"/>
      <pc:docMkLst>
        <pc:docMk/>
      </pc:docMkLst>
      <pc:sldChg chg="modSp">
        <pc:chgData name="CLARK, Cassandra" userId="S::cassandra.clark@health.gov.au::292c0f37-d58b-4c63-97de-1781c0fa28f4" providerId="AD" clId="Web-{465D1831-2DED-CB9A-B1EE-DA0A258EB58D}" dt="2025-03-04T04:03:40.129" v="50" actId="20577"/>
        <pc:sldMkLst>
          <pc:docMk/>
          <pc:sldMk cId="251526168" sldId="725"/>
        </pc:sldMkLst>
      </pc:sldChg>
      <pc:sldChg chg="modSp">
        <pc:chgData name="CLARK, Cassandra" userId="S::cassandra.clark@health.gov.au::292c0f37-d58b-4c63-97de-1781c0fa28f4" providerId="AD" clId="Web-{465D1831-2DED-CB9A-B1EE-DA0A258EB58D}" dt="2025-03-04T01:19:27.461" v="5" actId="20577"/>
        <pc:sldMkLst>
          <pc:docMk/>
          <pc:sldMk cId="1422138240" sldId="726"/>
        </pc:sldMkLst>
      </pc:sldChg>
      <pc:sldChg chg="modSp">
        <pc:chgData name="CLARK, Cassandra" userId="S::cassandra.clark@health.gov.au::292c0f37-d58b-4c63-97de-1781c0fa28f4" providerId="AD" clId="Web-{465D1831-2DED-CB9A-B1EE-DA0A258EB58D}" dt="2025-03-04T01:32:31.418" v="45"/>
        <pc:sldMkLst>
          <pc:docMk/>
          <pc:sldMk cId="1467061599" sldId="733"/>
        </pc:sldMkLst>
      </pc:sldChg>
      <pc:sldChg chg="modSp">
        <pc:chgData name="CLARK, Cassandra" userId="S::cassandra.clark@health.gov.au::292c0f37-d58b-4c63-97de-1781c0fa28f4" providerId="AD" clId="Web-{465D1831-2DED-CB9A-B1EE-DA0A258EB58D}" dt="2025-03-04T01:21:35.433" v="7" actId="14100"/>
        <pc:sldMkLst>
          <pc:docMk/>
          <pc:sldMk cId="387973212" sldId="735"/>
        </pc:sldMkLst>
      </pc:sldChg>
      <pc:sldChg chg="modSp">
        <pc:chgData name="CLARK, Cassandra" userId="S::cassandra.clark@health.gov.au::292c0f37-d58b-4c63-97de-1781c0fa28f4" providerId="AD" clId="Web-{465D1831-2DED-CB9A-B1EE-DA0A258EB58D}" dt="2025-03-04T04:03:45.583" v="54" actId="20577"/>
        <pc:sldMkLst>
          <pc:docMk/>
          <pc:sldMk cId="2885848885" sldId="736"/>
        </pc:sldMkLst>
      </pc:sldChg>
      <pc:sldChg chg="modSp">
        <pc:chgData name="CLARK, Cassandra" userId="S::cassandra.clark@health.gov.au::292c0f37-d58b-4c63-97de-1781c0fa28f4" providerId="AD" clId="Web-{465D1831-2DED-CB9A-B1EE-DA0A258EB58D}" dt="2025-03-04T01:28:27.474" v="23" actId="20577"/>
        <pc:sldMkLst>
          <pc:docMk/>
          <pc:sldMk cId="176052137" sldId="741"/>
        </pc:sldMkLst>
      </pc:sldChg>
      <pc:sldChg chg="modSp">
        <pc:chgData name="CLARK, Cassandra" userId="S::cassandra.clark@health.gov.au::292c0f37-d58b-4c63-97de-1781c0fa28f4" providerId="AD" clId="Web-{465D1831-2DED-CB9A-B1EE-DA0A258EB58D}" dt="2025-03-04T04:03:56.317" v="59" actId="20577"/>
        <pc:sldMkLst>
          <pc:docMk/>
          <pc:sldMk cId="3753114547" sldId="743"/>
        </pc:sldMkLst>
      </pc:sldChg>
      <pc:sldChg chg="modSp">
        <pc:chgData name="CLARK, Cassandra" userId="S::cassandra.clark@health.gov.au::292c0f37-d58b-4c63-97de-1781c0fa28f4" providerId="AD" clId="Web-{465D1831-2DED-CB9A-B1EE-DA0A258EB58D}" dt="2025-03-04T01:19:18.382" v="4" actId="20577"/>
        <pc:sldMkLst>
          <pc:docMk/>
          <pc:sldMk cId="665649295" sldId="746"/>
        </pc:sldMkLst>
      </pc:sldChg>
      <pc:sldChg chg="modSp">
        <pc:chgData name="CLARK, Cassandra" userId="S::cassandra.clark@health.gov.au::292c0f37-d58b-4c63-97de-1781c0fa28f4" providerId="AD" clId="Web-{465D1831-2DED-CB9A-B1EE-DA0A258EB58D}" dt="2025-03-04T04:04:22.599" v="62"/>
        <pc:sldMkLst>
          <pc:docMk/>
          <pc:sldMk cId="3344554202" sldId="748"/>
        </pc:sldMkLst>
      </pc:sldChg>
      <pc:sldChg chg="modSp">
        <pc:chgData name="CLARK, Cassandra" userId="S::cassandra.clark@health.gov.au::292c0f37-d58b-4c63-97de-1781c0fa28f4" providerId="AD" clId="Web-{465D1831-2DED-CB9A-B1EE-DA0A258EB58D}" dt="2025-03-04T01:32:51.090" v="46" actId="20577"/>
        <pc:sldMkLst>
          <pc:docMk/>
          <pc:sldMk cId="3480897815" sldId="751"/>
        </pc:sldMkLst>
      </pc:sldChg>
      <pc:sldChg chg="modSp">
        <pc:chgData name="CLARK, Cassandra" userId="S::cassandra.clark@health.gov.au::292c0f37-d58b-4c63-97de-1781c0fa28f4" providerId="AD" clId="Web-{465D1831-2DED-CB9A-B1EE-DA0A258EB58D}" dt="2025-03-04T01:30:52.509" v="35"/>
        <pc:sldMkLst>
          <pc:docMk/>
          <pc:sldMk cId="870288076" sldId="752"/>
        </pc:sldMkLst>
      </pc:sldChg>
      <pc:sldChg chg="modSp modCm">
        <pc:chgData name="CLARK, Cassandra" userId="S::cassandra.clark@health.gov.au::292c0f37-d58b-4c63-97de-1781c0fa28f4" providerId="AD" clId="Web-{465D1831-2DED-CB9A-B1EE-DA0A258EB58D}" dt="2025-03-04T01:28:36.927" v="24" actId="20577"/>
        <pc:sldMkLst>
          <pc:docMk/>
          <pc:sldMk cId="894072316" sldId="753"/>
        </pc:sldMkLst>
        <pc:extLst>
          <p:ext xmlns:p="http://schemas.openxmlformats.org/presentationml/2006/main" uri="{D6D511B9-2390-475A-947B-AFAB55BFBCF1}">
            <pc226:cmChg xmlns:pc226="http://schemas.microsoft.com/office/powerpoint/2022/06/main/command" chg="mod">
              <pc226:chgData name="CLARK, Cassandra" userId="S::cassandra.clark@health.gov.au::292c0f37-d58b-4c63-97de-1781c0fa28f4" providerId="AD" clId="Web-{465D1831-2DED-CB9A-B1EE-DA0A258EB58D}" dt="2025-03-04T01:28:36.927" v="24" actId="20577"/>
              <pc2:cmMkLst xmlns:pc2="http://schemas.microsoft.com/office/powerpoint/2019/9/main/command">
                <pc:docMk/>
                <pc:sldMk cId="894072316" sldId="753"/>
                <pc2:cmMk id="{AF25F687-8C73-42FD-B2CC-21B408258218}"/>
              </pc2:cmMkLst>
            </pc226:cmChg>
          </p:ext>
        </pc:extLst>
      </pc:sldChg>
      <pc:sldChg chg="modSp">
        <pc:chgData name="CLARK, Cassandra" userId="S::cassandra.clark@health.gov.au::292c0f37-d58b-4c63-97de-1781c0fa28f4" providerId="AD" clId="Web-{465D1831-2DED-CB9A-B1EE-DA0A258EB58D}" dt="2025-03-04T04:03:54.098" v="57" actId="20577"/>
        <pc:sldMkLst>
          <pc:docMk/>
          <pc:sldMk cId="1746375884" sldId="754"/>
        </pc:sldMkLst>
      </pc:sldChg>
      <pc:sldChg chg="modSp">
        <pc:chgData name="CLARK, Cassandra" userId="S::cassandra.clark@health.gov.au::292c0f37-d58b-4c63-97de-1781c0fa28f4" providerId="AD" clId="Web-{465D1831-2DED-CB9A-B1EE-DA0A258EB58D}" dt="2025-03-04T04:03:48.067" v="55" actId="20577"/>
        <pc:sldMkLst>
          <pc:docMk/>
          <pc:sldMk cId="973228681" sldId="756"/>
        </pc:sldMkLst>
      </pc:sldChg>
      <pc:sldChg chg="modSp">
        <pc:chgData name="CLARK, Cassandra" userId="S::cassandra.clark@health.gov.au::292c0f37-d58b-4c63-97de-1781c0fa28f4" providerId="AD" clId="Web-{465D1831-2DED-CB9A-B1EE-DA0A258EB58D}" dt="2025-03-04T01:18:41.163" v="1" actId="20577"/>
        <pc:sldMkLst>
          <pc:docMk/>
          <pc:sldMk cId="2071332355" sldId="757"/>
        </pc:sldMkLst>
      </pc:sldChg>
      <pc:sldChg chg="modSp">
        <pc:chgData name="CLARK, Cassandra" userId="S::cassandra.clark@health.gov.au::292c0f37-d58b-4c63-97de-1781c0fa28f4" providerId="AD" clId="Web-{465D1831-2DED-CB9A-B1EE-DA0A258EB58D}" dt="2025-03-04T04:04:01.755" v="61" actId="20577"/>
        <pc:sldMkLst>
          <pc:docMk/>
          <pc:sldMk cId="73272119" sldId="767"/>
        </pc:sldMkLst>
      </pc:sldChg>
      <pc:sldChg chg="modSp">
        <pc:chgData name="CLARK, Cassandra" userId="S::cassandra.clark@health.gov.au::292c0f37-d58b-4c63-97de-1781c0fa28f4" providerId="AD" clId="Web-{465D1831-2DED-CB9A-B1EE-DA0A258EB58D}" dt="2025-03-04T01:28:05.145" v="21" actId="14100"/>
        <pc:sldMkLst>
          <pc:docMk/>
          <pc:sldMk cId="1213786519" sldId="769"/>
        </pc:sldMkLst>
      </pc:sldChg>
    </pc:docChg>
  </pc:docChgLst>
  <pc:docChgLst>
    <pc:chgData name="CLARK, Cassandra" userId="S::cassandra.clark@health.gov.au::292c0f37-d58b-4c63-97de-1781c0fa28f4" providerId="AD" clId="Web-{E0B0D783-2D77-1A6A-DEFE-67FAC037947F}"/>
    <pc:docChg chg="modSld">
      <pc:chgData name="CLARK, Cassandra" userId="S::cassandra.clark@health.gov.au::292c0f37-d58b-4c63-97de-1781c0fa28f4" providerId="AD" clId="Web-{E0B0D783-2D77-1A6A-DEFE-67FAC037947F}" dt="2024-11-11T07:08:45.986" v="0"/>
      <pc:docMkLst>
        <pc:docMk/>
      </pc:docMkLst>
      <pc:sldChg chg="modSp">
        <pc:chgData name="CLARK, Cassandra" userId="S::cassandra.clark@health.gov.au::292c0f37-d58b-4c63-97de-1781c0fa28f4" providerId="AD" clId="Web-{E0B0D783-2D77-1A6A-DEFE-67FAC037947F}" dt="2024-11-11T07:08:45.986" v="0"/>
        <pc:sldMkLst>
          <pc:docMk/>
          <pc:sldMk cId="3476202787" sldId="718"/>
        </pc:sldMkLst>
      </pc:sldChg>
    </pc:docChg>
  </pc:docChgLst>
  <pc:docChgLst>
    <pc:chgData name="CLARK, Cassandra" userId="S::cassandra.clark@health.gov.au::292c0f37-d58b-4c63-97de-1781c0fa28f4" providerId="AD" clId="Web-{9A43C132-462E-00B6-28F5-9DFD5A8C94FB}"/>
    <pc:docChg chg="modSld">
      <pc:chgData name="CLARK, Cassandra" userId="S::cassandra.clark@health.gov.au::292c0f37-d58b-4c63-97de-1781c0fa28f4" providerId="AD" clId="Web-{9A43C132-462E-00B6-28F5-9DFD5A8C94FB}" dt="2025-09-18T07:51:23.684" v="128" actId="20577"/>
      <pc:docMkLst>
        <pc:docMk/>
      </pc:docMkLst>
      <pc:sldChg chg="modSp">
        <pc:chgData name="CLARK, Cassandra" userId="S::cassandra.clark@health.gov.au::292c0f37-d58b-4c63-97de-1781c0fa28f4" providerId="AD" clId="Web-{9A43C132-462E-00B6-28F5-9DFD5A8C94FB}" dt="2025-09-18T05:57:23.379" v="5" actId="20577"/>
        <pc:sldMkLst>
          <pc:docMk/>
          <pc:sldMk cId="3277954869" sldId="789"/>
        </pc:sldMkLst>
        <pc:spChg chg="mod">
          <ac:chgData name="CLARK, Cassandra" userId="S::cassandra.clark@health.gov.au::292c0f37-d58b-4c63-97de-1781c0fa28f4" providerId="AD" clId="Web-{9A43C132-462E-00B6-28F5-9DFD5A8C94FB}" dt="2025-09-18T05:57:23.379" v="5" actId="20577"/>
          <ac:spMkLst>
            <pc:docMk/>
            <pc:sldMk cId="3277954869" sldId="789"/>
            <ac:spMk id="3" creationId="{02AC6FF7-4D52-022B-3F55-4BBB58F23366}"/>
          </ac:spMkLst>
        </pc:spChg>
      </pc:sldChg>
      <pc:sldChg chg="modSp">
        <pc:chgData name="CLARK, Cassandra" userId="S::cassandra.clark@health.gov.au::292c0f37-d58b-4c63-97de-1781c0fa28f4" providerId="AD" clId="Web-{9A43C132-462E-00B6-28F5-9DFD5A8C94FB}" dt="2025-09-18T07:44:53.563" v="42" actId="20577"/>
        <pc:sldMkLst>
          <pc:docMk/>
          <pc:sldMk cId="1152904521" sldId="792"/>
        </pc:sldMkLst>
        <pc:spChg chg="mod">
          <ac:chgData name="CLARK, Cassandra" userId="S::cassandra.clark@health.gov.au::292c0f37-d58b-4c63-97de-1781c0fa28f4" providerId="AD" clId="Web-{9A43C132-462E-00B6-28F5-9DFD5A8C94FB}" dt="2025-09-18T07:44:53.563" v="42" actId="20577"/>
          <ac:spMkLst>
            <pc:docMk/>
            <pc:sldMk cId="1152904521" sldId="792"/>
            <ac:spMk id="3" creationId="{21786B4D-1178-34D7-7567-B97EFA5D1984}"/>
          </ac:spMkLst>
        </pc:spChg>
      </pc:sldChg>
      <pc:sldChg chg="modSp">
        <pc:chgData name="CLARK, Cassandra" userId="S::cassandra.clark@health.gov.au::292c0f37-d58b-4c63-97de-1781c0fa28f4" providerId="AD" clId="Web-{9A43C132-462E-00B6-28F5-9DFD5A8C94FB}" dt="2025-09-18T07:48:09.253" v="61" actId="20577"/>
        <pc:sldMkLst>
          <pc:docMk/>
          <pc:sldMk cId="4273114953" sldId="794"/>
        </pc:sldMkLst>
        <pc:spChg chg="mod">
          <ac:chgData name="CLARK, Cassandra" userId="S::cassandra.clark@health.gov.au::292c0f37-d58b-4c63-97de-1781c0fa28f4" providerId="AD" clId="Web-{9A43C132-462E-00B6-28F5-9DFD5A8C94FB}" dt="2025-09-18T07:48:09.253" v="61" actId="20577"/>
          <ac:spMkLst>
            <pc:docMk/>
            <pc:sldMk cId="4273114953" sldId="794"/>
            <ac:spMk id="2" creationId="{BBD1070D-0500-4C71-156C-A8F481EA4AFD}"/>
          </ac:spMkLst>
        </pc:spChg>
      </pc:sldChg>
      <pc:sldChg chg="addSp delSp modSp modNotes">
        <pc:chgData name="CLARK, Cassandra" userId="S::cassandra.clark@health.gov.au::292c0f37-d58b-4c63-97de-1781c0fa28f4" providerId="AD" clId="Web-{9A43C132-462E-00B6-28F5-9DFD5A8C94FB}" dt="2025-09-18T07:51:23.684" v="128" actId="20577"/>
        <pc:sldMkLst>
          <pc:docMk/>
          <pc:sldMk cId="514443426" sldId="798"/>
        </pc:sldMkLst>
      </pc:sldChg>
      <pc:sldChg chg="modSp">
        <pc:chgData name="CLARK, Cassandra" userId="S::cassandra.clark@health.gov.au::292c0f37-d58b-4c63-97de-1781c0fa28f4" providerId="AD" clId="Web-{9A43C132-462E-00B6-28F5-9DFD5A8C94FB}" dt="2025-09-18T07:43:00.045" v="26"/>
        <pc:sldMkLst>
          <pc:docMk/>
          <pc:sldMk cId="128833496" sldId="800"/>
        </pc:sldMkLst>
        <pc:spChg chg="mod">
          <ac:chgData name="CLARK, Cassandra" userId="S::cassandra.clark@health.gov.au::292c0f37-d58b-4c63-97de-1781c0fa28f4" providerId="AD" clId="Web-{9A43C132-462E-00B6-28F5-9DFD5A8C94FB}" dt="2025-09-18T07:43:00.045" v="26"/>
          <ac:spMkLst>
            <pc:docMk/>
            <pc:sldMk cId="128833496" sldId="800"/>
            <ac:spMk id="2" creationId="{191E46C3-528D-4340-2B70-2883949B74AB}"/>
          </ac:spMkLst>
        </pc:spChg>
      </pc:sldChg>
      <pc:sldChg chg="modSp">
        <pc:chgData name="CLARK, Cassandra" userId="S::cassandra.clark@health.gov.au::292c0f37-d58b-4c63-97de-1781c0fa28f4" providerId="AD" clId="Web-{9A43C132-462E-00B6-28F5-9DFD5A8C94FB}" dt="2025-09-18T07:43:16.530" v="29" actId="1076"/>
        <pc:sldMkLst>
          <pc:docMk/>
          <pc:sldMk cId="3522861863" sldId="801"/>
        </pc:sldMkLst>
        <pc:spChg chg="mod">
          <ac:chgData name="CLARK, Cassandra" userId="S::cassandra.clark@health.gov.au::292c0f37-d58b-4c63-97de-1781c0fa28f4" providerId="AD" clId="Web-{9A43C132-462E-00B6-28F5-9DFD5A8C94FB}" dt="2025-09-18T07:43:15.108" v="28" actId="1076"/>
          <ac:spMkLst>
            <pc:docMk/>
            <pc:sldMk cId="3522861863" sldId="801"/>
            <ac:spMk id="5" creationId="{0295A4AB-F30E-BD2F-1E7C-04DE8B91FF88}"/>
          </ac:spMkLst>
        </pc:spChg>
        <pc:grpChg chg="mod">
          <ac:chgData name="CLARK, Cassandra" userId="S::cassandra.clark@health.gov.au::292c0f37-d58b-4c63-97de-1781c0fa28f4" providerId="AD" clId="Web-{9A43C132-462E-00B6-28F5-9DFD5A8C94FB}" dt="2025-09-18T07:43:16.530" v="29" actId="1076"/>
          <ac:grpSpMkLst>
            <pc:docMk/>
            <pc:sldMk cId="3522861863" sldId="801"/>
            <ac:grpSpMk id="21" creationId="{C47437AD-F91E-3E8F-8B5C-F1EBA9B3D56B}"/>
          </ac:grpSpMkLst>
        </pc:grpChg>
      </pc:sldChg>
      <pc:sldChg chg="modSp">
        <pc:chgData name="CLARK, Cassandra" userId="S::cassandra.clark@health.gov.au::292c0f37-d58b-4c63-97de-1781c0fa28f4" providerId="AD" clId="Web-{9A43C132-462E-00B6-28F5-9DFD5A8C94FB}" dt="2025-09-18T07:49:10.878" v="68" actId="20577"/>
        <pc:sldMkLst>
          <pc:docMk/>
          <pc:sldMk cId="1486438050" sldId="815"/>
        </pc:sldMkLst>
        <pc:spChg chg="mod">
          <ac:chgData name="CLARK, Cassandra" userId="S::cassandra.clark@health.gov.au::292c0f37-d58b-4c63-97de-1781c0fa28f4" providerId="AD" clId="Web-{9A43C132-462E-00B6-28F5-9DFD5A8C94FB}" dt="2025-09-18T07:49:10.878" v="68" actId="20577"/>
          <ac:spMkLst>
            <pc:docMk/>
            <pc:sldMk cId="1486438050" sldId="815"/>
            <ac:spMk id="2" creationId="{59982A84-4C5D-E552-1284-4E6C1A43770E}"/>
          </ac:spMkLst>
        </pc:spChg>
      </pc:sldChg>
      <pc:sldChg chg="modSp">
        <pc:chgData name="CLARK, Cassandra" userId="S::cassandra.clark@health.gov.au::292c0f37-d58b-4c63-97de-1781c0fa28f4" providerId="AD" clId="Web-{9A43C132-462E-00B6-28F5-9DFD5A8C94FB}" dt="2025-09-18T05:57:34.739" v="8" actId="20577"/>
        <pc:sldMkLst>
          <pc:docMk/>
          <pc:sldMk cId="761760595" sldId="817"/>
        </pc:sldMkLst>
      </pc:sldChg>
    </pc:docChg>
  </pc:docChgLst>
  <pc:docChgLst>
    <pc:chgData name="CLARK, Cassandra" userId="S::cassandra.clark@health.gov.au::292c0f37-d58b-4c63-97de-1781c0fa28f4" providerId="AD" clId="Web-{E744829E-1B0F-9D00-796D-B6667650CB55}"/>
    <pc:docChg chg="delSld modSld">
      <pc:chgData name="CLARK, Cassandra" userId="S::cassandra.clark@health.gov.au::292c0f37-d58b-4c63-97de-1781c0fa28f4" providerId="AD" clId="Web-{E744829E-1B0F-9D00-796D-B6667650CB55}" dt="2025-03-04T01:12:47.599" v="189"/>
      <pc:docMkLst>
        <pc:docMk/>
      </pc:docMkLst>
      <pc:sldChg chg="modSp">
        <pc:chgData name="CLARK, Cassandra" userId="S::cassandra.clark@health.gov.au::292c0f37-d58b-4c63-97de-1781c0fa28f4" providerId="AD" clId="Web-{E744829E-1B0F-9D00-796D-B6667650CB55}" dt="2025-03-04T00:48:55.112" v="90" actId="20577"/>
        <pc:sldMkLst>
          <pc:docMk/>
          <pc:sldMk cId="1196955750" sldId="722"/>
        </pc:sldMkLst>
      </pc:sldChg>
      <pc:sldChg chg="modSp">
        <pc:chgData name="CLARK, Cassandra" userId="S::cassandra.clark@health.gov.au::292c0f37-d58b-4c63-97de-1781c0fa28f4" providerId="AD" clId="Web-{E744829E-1B0F-9D00-796D-B6667650CB55}" dt="2025-03-04T00:51:08.412" v="115" actId="20577"/>
        <pc:sldMkLst>
          <pc:docMk/>
          <pc:sldMk cId="1673332345" sldId="723"/>
        </pc:sldMkLst>
      </pc:sldChg>
      <pc:sldChg chg="modSp">
        <pc:chgData name="CLARK, Cassandra" userId="S::cassandra.clark@health.gov.au::292c0f37-d58b-4c63-97de-1781c0fa28f4" providerId="AD" clId="Web-{E744829E-1B0F-9D00-796D-B6667650CB55}" dt="2025-03-04T00:52:30.445" v="130" actId="20577"/>
        <pc:sldMkLst>
          <pc:docMk/>
          <pc:sldMk cId="251526168" sldId="725"/>
        </pc:sldMkLst>
      </pc:sldChg>
      <pc:sldChg chg="modSp">
        <pc:chgData name="CLARK, Cassandra" userId="S::cassandra.clark@health.gov.au::292c0f37-d58b-4c63-97de-1781c0fa28f4" providerId="AD" clId="Web-{E744829E-1B0F-9D00-796D-B6667650CB55}" dt="2025-03-04T00:33:32.809" v="58" actId="20577"/>
        <pc:sldMkLst>
          <pc:docMk/>
          <pc:sldMk cId="2142713715" sldId="728"/>
        </pc:sldMkLst>
      </pc:sldChg>
      <pc:sldChg chg="modSp">
        <pc:chgData name="CLARK, Cassandra" userId="S::cassandra.clark@health.gov.au::292c0f37-d58b-4c63-97de-1781c0fa28f4" providerId="AD" clId="Web-{E744829E-1B0F-9D00-796D-B6667650CB55}" dt="2025-03-04T00:44:59.450" v="83" actId="20577"/>
        <pc:sldMkLst>
          <pc:docMk/>
          <pc:sldMk cId="1467061599" sldId="733"/>
        </pc:sldMkLst>
      </pc:sldChg>
      <pc:sldChg chg="modSp">
        <pc:chgData name="CLARK, Cassandra" userId="S::cassandra.clark@health.gov.au::292c0f37-d58b-4c63-97de-1781c0fa28f4" providerId="AD" clId="Web-{E744829E-1B0F-9D00-796D-B6667650CB55}" dt="2025-03-04T01:01:13.067" v="182" actId="20577"/>
        <pc:sldMkLst>
          <pc:docMk/>
          <pc:sldMk cId="2885848885" sldId="736"/>
        </pc:sldMkLst>
      </pc:sldChg>
      <pc:sldChg chg="modSp">
        <pc:chgData name="CLARK, Cassandra" userId="S::cassandra.clark@health.gov.au::292c0f37-d58b-4c63-97de-1781c0fa28f4" providerId="AD" clId="Web-{E744829E-1B0F-9D00-796D-B6667650CB55}" dt="2025-03-04T00:48:50.471" v="88" actId="20577"/>
        <pc:sldMkLst>
          <pc:docMk/>
          <pc:sldMk cId="360014305" sldId="740"/>
        </pc:sldMkLst>
      </pc:sldChg>
      <pc:sldChg chg="modSp">
        <pc:chgData name="CLARK, Cassandra" userId="S::cassandra.clark@health.gov.au::292c0f37-d58b-4c63-97de-1781c0fa28f4" providerId="AD" clId="Web-{E744829E-1B0F-9D00-796D-B6667650CB55}" dt="2025-03-04T00:52:28.008" v="127" actId="20577"/>
        <pc:sldMkLst>
          <pc:docMk/>
          <pc:sldMk cId="176052137" sldId="741"/>
        </pc:sldMkLst>
      </pc:sldChg>
      <pc:sldChg chg="modSp">
        <pc:chgData name="CLARK, Cassandra" userId="S::cassandra.clark@health.gov.au::292c0f37-d58b-4c63-97de-1781c0fa28f4" providerId="AD" clId="Web-{E744829E-1B0F-9D00-796D-B6667650CB55}" dt="2025-03-04T01:09:06.265" v="188" actId="20577"/>
        <pc:sldMkLst>
          <pc:docMk/>
          <pc:sldMk cId="3753114547" sldId="743"/>
        </pc:sldMkLst>
      </pc:sldChg>
      <pc:sldChg chg="modSp">
        <pc:chgData name="CLARK, Cassandra" userId="S::cassandra.clark@health.gov.au::292c0f37-d58b-4c63-97de-1781c0fa28f4" providerId="AD" clId="Web-{E744829E-1B0F-9D00-796D-B6667650CB55}" dt="2025-03-04T00:32:09.370" v="27" actId="20577"/>
        <pc:sldMkLst>
          <pc:docMk/>
          <pc:sldMk cId="2080431305" sldId="744"/>
        </pc:sldMkLst>
      </pc:sldChg>
      <pc:sldChg chg="modSp">
        <pc:chgData name="CLARK, Cassandra" userId="S::cassandra.clark@health.gov.au::292c0f37-d58b-4c63-97de-1781c0fa28f4" providerId="AD" clId="Web-{E744829E-1B0F-9D00-796D-B6667650CB55}" dt="2025-03-04T00:52:33.758" v="133" actId="20577"/>
        <pc:sldMkLst>
          <pc:docMk/>
          <pc:sldMk cId="2384799497" sldId="749"/>
        </pc:sldMkLst>
      </pc:sldChg>
      <pc:sldChg chg="modSp">
        <pc:chgData name="CLARK, Cassandra" userId="S::cassandra.clark@health.gov.au::292c0f37-d58b-4c63-97de-1781c0fa28f4" providerId="AD" clId="Web-{E744829E-1B0F-9D00-796D-B6667650CB55}" dt="2025-03-04T00:49:24.441" v="97" actId="20577"/>
        <pc:sldMkLst>
          <pc:docMk/>
          <pc:sldMk cId="3480897815" sldId="751"/>
        </pc:sldMkLst>
      </pc:sldChg>
      <pc:sldChg chg="modSp">
        <pc:chgData name="CLARK, Cassandra" userId="S::cassandra.clark@health.gov.au::292c0f37-d58b-4c63-97de-1781c0fa28f4" providerId="AD" clId="Web-{E744829E-1B0F-9D00-796D-B6667650CB55}" dt="2025-03-04T00:44:03.871" v="78" actId="20577"/>
        <pc:sldMkLst>
          <pc:docMk/>
          <pc:sldMk cId="870288076" sldId="752"/>
        </pc:sldMkLst>
      </pc:sldChg>
      <pc:sldChg chg="modSp modCm">
        <pc:chgData name="CLARK, Cassandra" userId="S::cassandra.clark@health.gov.au::292c0f37-d58b-4c63-97de-1781c0fa28f4" providerId="AD" clId="Web-{E744829E-1B0F-9D00-796D-B6667650CB55}" dt="2025-03-04T00:51:51.444" v="121" actId="20577"/>
        <pc:sldMkLst>
          <pc:docMk/>
          <pc:sldMk cId="894072316" sldId="753"/>
        </pc:sldMkLst>
        <pc:extLst>
          <p:ext xmlns:p="http://schemas.openxmlformats.org/presentationml/2006/main" uri="{D6D511B9-2390-475A-947B-AFAB55BFBCF1}">
            <pc226:cmChg xmlns:pc226="http://schemas.microsoft.com/office/powerpoint/2022/06/main/command" chg="mod">
              <pc226:chgData name="CLARK, Cassandra" userId="S::cassandra.clark@health.gov.au::292c0f37-d58b-4c63-97de-1781c0fa28f4" providerId="AD" clId="Web-{E744829E-1B0F-9D00-796D-B6667650CB55}" dt="2025-03-04T00:51:51.382" v="120" actId="20577"/>
              <pc2:cmMkLst xmlns:pc2="http://schemas.microsoft.com/office/powerpoint/2019/9/main/command">
                <pc:docMk/>
                <pc:sldMk cId="894072316" sldId="753"/>
                <pc2:cmMk id="{AF25F687-8C73-42FD-B2CC-21B408258218}"/>
              </pc2:cmMkLst>
            </pc226:cmChg>
          </p:ext>
        </pc:extLst>
      </pc:sldChg>
      <pc:sldChg chg="addSp delSp modSp">
        <pc:chgData name="CLARK, Cassandra" userId="S::cassandra.clark@health.gov.au::292c0f37-d58b-4c63-97de-1781c0fa28f4" providerId="AD" clId="Web-{E744829E-1B0F-9D00-796D-B6667650CB55}" dt="2025-03-04T00:57:39.843" v="181" actId="1076"/>
        <pc:sldMkLst>
          <pc:docMk/>
          <pc:sldMk cId="1746375884" sldId="754"/>
        </pc:sldMkLst>
      </pc:sldChg>
      <pc:sldChg chg="modSp">
        <pc:chgData name="CLARK, Cassandra" userId="S::cassandra.clark@health.gov.au::292c0f37-d58b-4c63-97de-1781c0fa28f4" providerId="AD" clId="Web-{E744829E-1B0F-9D00-796D-B6667650CB55}" dt="2025-03-04T01:01:32.989" v="184" actId="20577"/>
        <pc:sldMkLst>
          <pc:docMk/>
          <pc:sldMk cId="973228681" sldId="756"/>
        </pc:sldMkLst>
      </pc:sldChg>
      <pc:sldChg chg="modSp">
        <pc:chgData name="CLARK, Cassandra" userId="S::cassandra.clark@health.gov.au::292c0f37-d58b-4c63-97de-1781c0fa28f4" providerId="AD" clId="Web-{E744829E-1B0F-9D00-796D-B6667650CB55}" dt="2025-03-04T00:32:51.449" v="42" actId="20577"/>
        <pc:sldMkLst>
          <pc:docMk/>
          <pc:sldMk cId="916982042" sldId="760"/>
        </pc:sldMkLst>
      </pc:sldChg>
      <pc:sldChg chg="modSp">
        <pc:chgData name="CLARK, Cassandra" userId="S::cassandra.clark@health.gov.au::292c0f37-d58b-4c63-97de-1781c0fa28f4" providerId="AD" clId="Web-{E744829E-1B0F-9D00-796D-B6667650CB55}" dt="2025-03-04T00:49:30.863" v="99" actId="20577"/>
        <pc:sldMkLst>
          <pc:docMk/>
          <pc:sldMk cId="4245162698" sldId="761"/>
        </pc:sldMkLst>
      </pc:sldChg>
      <pc:sldChg chg="modSp del">
        <pc:chgData name="CLARK, Cassandra" userId="S::cassandra.clark@health.gov.au::292c0f37-d58b-4c63-97de-1781c0fa28f4" providerId="AD" clId="Web-{E744829E-1B0F-9D00-796D-B6667650CB55}" dt="2025-03-04T01:12:47.599" v="189"/>
        <pc:sldMkLst>
          <pc:docMk/>
          <pc:sldMk cId="377868565" sldId="766"/>
        </pc:sldMkLst>
      </pc:sldChg>
    </pc:docChg>
  </pc:docChgLst>
  <pc:docChgLst>
    <pc:chgData name="CLARK, Cassandra" userId="S::cassandra.clark@health.gov.au::292c0f37-d58b-4c63-97de-1781c0fa28f4" providerId="AD" clId="Web-{6DAA39FE-54EF-3117-93CD-A849FB8FF4DB}"/>
    <pc:docChg chg="modSld">
      <pc:chgData name="CLARK, Cassandra" userId="S::cassandra.clark@health.gov.au::292c0f37-d58b-4c63-97de-1781c0fa28f4" providerId="AD" clId="Web-{6DAA39FE-54EF-3117-93CD-A849FB8FF4DB}" dt="2025-03-04T09:02:20.741" v="266" actId="20577"/>
      <pc:docMkLst>
        <pc:docMk/>
      </pc:docMkLst>
      <pc:sldChg chg="modSp">
        <pc:chgData name="CLARK, Cassandra" userId="S::cassandra.clark@health.gov.au::292c0f37-d58b-4c63-97de-1781c0fa28f4" providerId="AD" clId="Web-{6DAA39FE-54EF-3117-93CD-A849FB8FF4DB}" dt="2025-03-04T09:02:20.741" v="266" actId="20577"/>
        <pc:sldMkLst>
          <pc:docMk/>
          <pc:sldMk cId="1422138240" sldId="726"/>
        </pc:sldMkLst>
      </pc:sldChg>
    </pc:docChg>
  </pc:docChgLst>
  <pc:docChgLst>
    <pc:chgData name="CLARK, Cassandra" userId="S::cassandra.clark@health.gov.au::292c0f37-d58b-4c63-97de-1781c0fa28f4" providerId="AD" clId="Web-{43FA458B-3C4F-E2C9-E2B0-CE10100167F7}"/>
    <pc:docChg chg="mod modSld">
      <pc:chgData name="CLARK, Cassandra" userId="S::cassandra.clark@health.gov.au::292c0f37-d58b-4c63-97de-1781c0fa28f4" providerId="AD" clId="Web-{43FA458B-3C4F-E2C9-E2B0-CE10100167F7}" dt="2025-02-27T03:59:30.125" v="1"/>
      <pc:docMkLst>
        <pc:docMk/>
      </pc:docMkLst>
      <pc:sldChg chg="modSp">
        <pc:chgData name="CLARK, Cassandra" userId="S::cassandra.clark@health.gov.au::292c0f37-d58b-4c63-97de-1781c0fa28f4" providerId="AD" clId="Web-{43FA458B-3C4F-E2C9-E2B0-CE10100167F7}" dt="2025-02-27T03:59:18.765" v="0" actId="20577"/>
        <pc:sldMkLst>
          <pc:docMk/>
          <pc:sldMk cId="1196955750" sldId="722"/>
        </pc:sldMkLst>
      </pc:sldChg>
    </pc:docChg>
  </pc:docChgLst>
  <pc:docChgLst>
    <pc:chgData name="CLARK, Cassandra" userId="S::cassandra.clark@health.gov.au::292c0f37-d58b-4c63-97de-1781c0fa28f4" providerId="AD" clId="Web-{57B97067-3228-7286-3584-59FD2E2BDE14}"/>
    <pc:docChg chg="addSld delSld modSld sldOrd">
      <pc:chgData name="CLARK, Cassandra" userId="S::cassandra.clark@health.gov.au::292c0f37-d58b-4c63-97de-1781c0fa28f4" providerId="AD" clId="Web-{57B97067-3228-7286-3584-59FD2E2BDE14}" dt="2025-02-28T08:07:55.858" v="1817" actId="20577"/>
      <pc:docMkLst>
        <pc:docMk/>
      </pc:docMkLst>
      <pc:sldChg chg="addSp modSp">
        <pc:chgData name="CLARK, Cassandra" userId="S::cassandra.clark@health.gov.au::292c0f37-d58b-4c63-97de-1781c0fa28f4" providerId="AD" clId="Web-{57B97067-3228-7286-3584-59FD2E2BDE14}" dt="2025-02-28T07:39:37.404" v="1467" actId="20577"/>
        <pc:sldMkLst>
          <pc:docMk/>
          <pc:sldMk cId="739026096" sldId="267"/>
        </pc:sldMkLst>
      </pc:sldChg>
      <pc:sldChg chg="modSp ord">
        <pc:chgData name="CLARK, Cassandra" userId="S::cassandra.clark@health.gov.au::292c0f37-d58b-4c63-97de-1781c0fa28f4" providerId="AD" clId="Web-{57B97067-3228-7286-3584-59FD2E2BDE14}" dt="2025-02-28T07:03:24.605" v="1191" actId="20577"/>
        <pc:sldMkLst>
          <pc:docMk/>
          <pc:sldMk cId="2733211470" sldId="699"/>
        </pc:sldMkLst>
      </pc:sldChg>
      <pc:sldChg chg="modSp ord">
        <pc:chgData name="CLARK, Cassandra" userId="S::cassandra.clark@health.gov.au::292c0f37-d58b-4c63-97de-1781c0fa28f4" providerId="AD" clId="Web-{57B97067-3228-7286-3584-59FD2E2BDE14}" dt="2025-02-28T08:04:38.494" v="1757" actId="20577"/>
        <pc:sldMkLst>
          <pc:docMk/>
          <pc:sldMk cId="2785430452" sldId="716"/>
        </pc:sldMkLst>
      </pc:sldChg>
      <pc:sldChg chg="modSp">
        <pc:chgData name="CLARK, Cassandra" userId="S::cassandra.clark@health.gov.au::292c0f37-d58b-4c63-97de-1781c0fa28f4" providerId="AD" clId="Web-{57B97067-3228-7286-3584-59FD2E2BDE14}" dt="2025-02-28T07:08:14.144" v="1230" actId="20577"/>
        <pc:sldMkLst>
          <pc:docMk/>
          <pc:sldMk cId="1196955750" sldId="722"/>
        </pc:sldMkLst>
      </pc:sldChg>
      <pc:sldChg chg="delSp modSp">
        <pc:chgData name="CLARK, Cassandra" userId="S::cassandra.clark@health.gov.au::292c0f37-d58b-4c63-97de-1781c0fa28f4" providerId="AD" clId="Web-{57B97067-3228-7286-3584-59FD2E2BDE14}" dt="2025-02-28T07:43:10.316" v="1496" actId="20577"/>
        <pc:sldMkLst>
          <pc:docMk/>
          <pc:sldMk cId="1673332345" sldId="723"/>
        </pc:sldMkLst>
      </pc:sldChg>
      <pc:sldChg chg="delSp modSp ord">
        <pc:chgData name="CLARK, Cassandra" userId="S::cassandra.clark@health.gov.au::292c0f37-d58b-4c63-97de-1781c0fa28f4" providerId="AD" clId="Web-{57B97067-3228-7286-3584-59FD2E2BDE14}" dt="2025-02-28T07:44:40.896" v="1513" actId="1076"/>
        <pc:sldMkLst>
          <pc:docMk/>
          <pc:sldMk cId="251526168" sldId="725"/>
        </pc:sldMkLst>
      </pc:sldChg>
      <pc:sldChg chg="modSp">
        <pc:chgData name="CLARK, Cassandra" userId="S::cassandra.clark@health.gov.au::292c0f37-d58b-4c63-97de-1781c0fa28f4" providerId="AD" clId="Web-{57B97067-3228-7286-3584-59FD2E2BDE14}" dt="2025-02-28T07:48:16.589" v="1572" actId="20577"/>
        <pc:sldMkLst>
          <pc:docMk/>
          <pc:sldMk cId="1422138240" sldId="726"/>
        </pc:sldMkLst>
      </pc:sldChg>
      <pc:sldChg chg="delSp modSp">
        <pc:chgData name="CLARK, Cassandra" userId="S::cassandra.clark@health.gov.au::292c0f37-d58b-4c63-97de-1781c0fa28f4" providerId="AD" clId="Web-{57B97067-3228-7286-3584-59FD2E2BDE14}" dt="2025-02-28T08:07:55.858" v="1817" actId="20577"/>
        <pc:sldMkLst>
          <pc:docMk/>
          <pc:sldMk cId="2142713715" sldId="728"/>
        </pc:sldMkLst>
      </pc:sldChg>
      <pc:sldChg chg="del">
        <pc:chgData name="CLARK, Cassandra" userId="S::cassandra.clark@health.gov.au::292c0f37-d58b-4c63-97de-1781c0fa28f4" providerId="AD" clId="Web-{57B97067-3228-7286-3584-59FD2E2BDE14}" dt="2025-02-28T01:11:02.373" v="8"/>
        <pc:sldMkLst>
          <pc:docMk/>
          <pc:sldMk cId="3214032249" sldId="731"/>
        </pc:sldMkLst>
      </pc:sldChg>
      <pc:sldChg chg="modSp">
        <pc:chgData name="CLARK, Cassandra" userId="S::cassandra.clark@health.gov.au::292c0f37-d58b-4c63-97de-1781c0fa28f4" providerId="AD" clId="Web-{57B97067-3228-7286-3584-59FD2E2BDE14}" dt="2025-02-28T07:40:05.514" v="1469" actId="20577"/>
        <pc:sldMkLst>
          <pc:docMk/>
          <pc:sldMk cId="1467061599" sldId="733"/>
        </pc:sldMkLst>
      </pc:sldChg>
      <pc:sldChg chg="addSp modSp">
        <pc:chgData name="CLARK, Cassandra" userId="S::cassandra.clark@health.gov.au::292c0f37-d58b-4c63-97de-1781c0fa28f4" providerId="AD" clId="Web-{57B97067-3228-7286-3584-59FD2E2BDE14}" dt="2025-02-28T08:02:02.005" v="1725" actId="20577"/>
        <pc:sldMkLst>
          <pc:docMk/>
          <pc:sldMk cId="387973212" sldId="735"/>
        </pc:sldMkLst>
      </pc:sldChg>
      <pc:sldChg chg="delSp modSp">
        <pc:chgData name="CLARK, Cassandra" userId="S::cassandra.clark@health.gov.au::292c0f37-d58b-4c63-97de-1781c0fa28f4" providerId="AD" clId="Web-{57B97067-3228-7286-3584-59FD2E2BDE14}" dt="2025-02-28T07:46:44.993" v="1552" actId="20577"/>
        <pc:sldMkLst>
          <pc:docMk/>
          <pc:sldMk cId="2885848885" sldId="736"/>
        </pc:sldMkLst>
      </pc:sldChg>
      <pc:sldChg chg="addSp modSp">
        <pc:chgData name="CLARK, Cassandra" userId="S::cassandra.clark@health.gov.au::292c0f37-d58b-4c63-97de-1781c0fa28f4" providerId="AD" clId="Web-{57B97067-3228-7286-3584-59FD2E2BDE14}" dt="2025-02-28T08:01:08.082" v="1716" actId="20577"/>
        <pc:sldMkLst>
          <pc:docMk/>
          <pc:sldMk cId="1153921944" sldId="737"/>
        </pc:sldMkLst>
      </pc:sldChg>
      <pc:sldChg chg="modSp">
        <pc:chgData name="CLARK, Cassandra" userId="S::cassandra.clark@health.gov.au::292c0f37-d58b-4c63-97de-1781c0fa28f4" providerId="AD" clId="Web-{57B97067-3228-7286-3584-59FD2E2BDE14}" dt="2025-02-28T08:01:36.254" v="1718" actId="20577"/>
        <pc:sldMkLst>
          <pc:docMk/>
          <pc:sldMk cId="3321223090" sldId="739"/>
        </pc:sldMkLst>
      </pc:sldChg>
      <pc:sldChg chg="addSp delSp modSp">
        <pc:chgData name="CLARK, Cassandra" userId="S::cassandra.clark@health.gov.au::292c0f37-d58b-4c63-97de-1781c0fa28f4" providerId="AD" clId="Web-{57B97067-3228-7286-3584-59FD2E2BDE14}" dt="2025-02-28T07:07:43.769" v="1224" actId="20577"/>
        <pc:sldMkLst>
          <pc:docMk/>
          <pc:sldMk cId="360014305" sldId="740"/>
        </pc:sldMkLst>
      </pc:sldChg>
      <pc:sldChg chg="delSp modSp">
        <pc:chgData name="CLARK, Cassandra" userId="S::cassandra.clark@health.gov.au::292c0f37-d58b-4c63-97de-1781c0fa28f4" providerId="AD" clId="Web-{57B97067-3228-7286-3584-59FD2E2BDE14}" dt="2025-02-28T07:46:18.930" v="1545" actId="1076"/>
        <pc:sldMkLst>
          <pc:docMk/>
          <pc:sldMk cId="176052137" sldId="741"/>
        </pc:sldMkLst>
      </pc:sldChg>
      <pc:sldChg chg="addSp modSp">
        <pc:chgData name="CLARK, Cassandra" userId="S::cassandra.clark@health.gov.au::292c0f37-d58b-4c63-97de-1781c0fa28f4" providerId="AD" clId="Web-{57B97067-3228-7286-3584-59FD2E2BDE14}" dt="2025-02-28T08:04:52.760" v="1761" actId="20577"/>
        <pc:sldMkLst>
          <pc:docMk/>
          <pc:sldMk cId="2070680774" sldId="742"/>
        </pc:sldMkLst>
      </pc:sldChg>
      <pc:sldChg chg="delSp modSp">
        <pc:chgData name="CLARK, Cassandra" userId="S::cassandra.clark@health.gov.au::292c0f37-d58b-4c63-97de-1781c0fa28f4" providerId="AD" clId="Web-{57B97067-3228-7286-3584-59FD2E2BDE14}" dt="2025-02-28T07:47:27.135" v="1564" actId="20577"/>
        <pc:sldMkLst>
          <pc:docMk/>
          <pc:sldMk cId="3753114547" sldId="743"/>
        </pc:sldMkLst>
      </pc:sldChg>
      <pc:sldChg chg="modSp modCm">
        <pc:chgData name="CLARK, Cassandra" userId="S::cassandra.clark@health.gov.au::292c0f37-d58b-4c63-97de-1781c0fa28f4" providerId="AD" clId="Web-{57B97067-3228-7286-3584-59FD2E2BDE14}" dt="2025-02-28T07:58:35.718" v="1704" actId="14100"/>
        <pc:sldMkLst>
          <pc:docMk/>
          <pc:sldMk cId="2080431305" sldId="744"/>
        </pc:sldMkLst>
        <pc:extLst>
          <p:ext xmlns:p="http://schemas.openxmlformats.org/presentationml/2006/main" uri="{D6D511B9-2390-475A-947B-AFAB55BFBCF1}">
            <pc226:cmChg xmlns:pc226="http://schemas.microsoft.com/office/powerpoint/2022/06/main/command" chg="mod">
              <pc226:chgData name="CLARK, Cassandra" userId="S::cassandra.clark@health.gov.au::292c0f37-d58b-4c63-97de-1781c0fa28f4" providerId="AD" clId="Web-{57B97067-3228-7286-3584-59FD2E2BDE14}" dt="2025-02-28T01:30:45.362" v="309" actId="20577"/>
              <pc2:cmMkLst xmlns:pc2="http://schemas.microsoft.com/office/powerpoint/2019/9/main/command">
                <pc:docMk/>
                <pc:sldMk cId="2080431305" sldId="744"/>
                <pc2:cmMk id="{97892A32-35C6-4056-84F8-801479093EFE}"/>
              </pc2:cmMkLst>
            </pc226:cmChg>
          </p:ext>
        </pc:extLst>
      </pc:sldChg>
      <pc:sldChg chg="modSp">
        <pc:chgData name="CLARK, Cassandra" userId="S::cassandra.clark@health.gov.au::292c0f37-d58b-4c63-97de-1781c0fa28f4" providerId="AD" clId="Web-{57B97067-3228-7286-3584-59FD2E2BDE14}" dt="2025-02-28T07:58:44.203" v="1706" actId="14100"/>
        <pc:sldMkLst>
          <pc:docMk/>
          <pc:sldMk cId="2112473751" sldId="745"/>
        </pc:sldMkLst>
      </pc:sldChg>
      <pc:sldChg chg="delSp modSp">
        <pc:chgData name="CLARK, Cassandra" userId="S::cassandra.clark@health.gov.au::292c0f37-d58b-4c63-97de-1781c0fa28f4" providerId="AD" clId="Web-{57B97067-3228-7286-3584-59FD2E2BDE14}" dt="2025-02-28T07:48:55.215" v="1580" actId="20577"/>
        <pc:sldMkLst>
          <pc:docMk/>
          <pc:sldMk cId="665649295" sldId="746"/>
        </pc:sldMkLst>
      </pc:sldChg>
      <pc:sldChg chg="modSp mod ord modShow">
        <pc:chgData name="CLARK, Cassandra" userId="S::cassandra.clark@health.gov.au::292c0f37-d58b-4c63-97de-1781c0fa28f4" providerId="AD" clId="Web-{57B97067-3228-7286-3584-59FD2E2BDE14}" dt="2025-02-28T07:36:53.946" v="1444" actId="20577"/>
        <pc:sldMkLst>
          <pc:docMk/>
          <pc:sldMk cId="559684856" sldId="747"/>
        </pc:sldMkLst>
      </pc:sldChg>
      <pc:sldChg chg="modSp ord">
        <pc:chgData name="CLARK, Cassandra" userId="S::cassandra.clark@health.gov.au::292c0f37-d58b-4c63-97de-1781c0fa28f4" providerId="AD" clId="Web-{57B97067-3228-7286-3584-59FD2E2BDE14}" dt="2025-02-28T07:37:08.228" v="1446" actId="20577"/>
        <pc:sldMkLst>
          <pc:docMk/>
          <pc:sldMk cId="3344554202" sldId="748"/>
        </pc:sldMkLst>
      </pc:sldChg>
      <pc:sldChg chg="modSp ord">
        <pc:chgData name="CLARK, Cassandra" userId="S::cassandra.clark@health.gov.au::292c0f37-d58b-4c63-97de-1781c0fa28f4" providerId="AD" clId="Web-{57B97067-3228-7286-3584-59FD2E2BDE14}" dt="2025-02-28T07:36:13.492" v="1442" actId="20577"/>
        <pc:sldMkLst>
          <pc:docMk/>
          <pc:sldMk cId="2384799497" sldId="749"/>
        </pc:sldMkLst>
      </pc:sldChg>
      <pc:sldChg chg="delSp modSp add replId">
        <pc:chgData name="CLARK, Cassandra" userId="S::cassandra.clark@health.gov.au::292c0f37-d58b-4c63-97de-1781c0fa28f4" providerId="AD" clId="Web-{57B97067-3228-7286-3584-59FD2E2BDE14}" dt="2025-02-28T07:42:38.549" v="1491" actId="1076"/>
        <pc:sldMkLst>
          <pc:docMk/>
          <pc:sldMk cId="282130708" sldId="750"/>
        </pc:sldMkLst>
      </pc:sldChg>
      <pc:sldChg chg="delSp modSp add replId">
        <pc:chgData name="CLARK, Cassandra" userId="S::cassandra.clark@health.gov.au::292c0f37-d58b-4c63-97de-1781c0fa28f4" providerId="AD" clId="Web-{57B97067-3228-7286-3584-59FD2E2BDE14}" dt="2025-02-28T07:41:56.579" v="1486" actId="14100"/>
        <pc:sldMkLst>
          <pc:docMk/>
          <pc:sldMk cId="3480897815" sldId="751"/>
        </pc:sldMkLst>
      </pc:sldChg>
      <pc:sldChg chg="delSp modSp add replId">
        <pc:chgData name="CLARK, Cassandra" userId="S::cassandra.clark@health.gov.au::292c0f37-d58b-4c63-97de-1781c0fa28f4" providerId="AD" clId="Web-{57B97067-3228-7286-3584-59FD2E2BDE14}" dt="2025-02-28T07:41:16.609" v="1476" actId="1076"/>
        <pc:sldMkLst>
          <pc:docMk/>
          <pc:sldMk cId="870288076" sldId="752"/>
        </pc:sldMkLst>
      </pc:sldChg>
      <pc:sldChg chg="modSp add replId">
        <pc:chgData name="CLARK, Cassandra" userId="S::cassandra.clark@health.gov.au::292c0f37-d58b-4c63-97de-1781c0fa28f4" providerId="AD" clId="Web-{57B97067-3228-7286-3584-59FD2E2BDE14}" dt="2025-02-28T07:43:42.301" v="1501" actId="20577"/>
        <pc:sldMkLst>
          <pc:docMk/>
          <pc:sldMk cId="894072316" sldId="753"/>
        </pc:sldMkLst>
      </pc:sldChg>
      <pc:sldChg chg="addSp delSp modSp add ord replId">
        <pc:chgData name="CLARK, Cassandra" userId="S::cassandra.clark@health.gov.au::292c0f37-d58b-4c63-97de-1781c0fa28f4" providerId="AD" clId="Web-{57B97067-3228-7286-3584-59FD2E2BDE14}" dt="2025-02-28T07:45:53.742" v="1541" actId="20577"/>
        <pc:sldMkLst>
          <pc:docMk/>
          <pc:sldMk cId="1746375884" sldId="754"/>
        </pc:sldMkLst>
      </pc:sldChg>
      <pc:sldChg chg="add del replId">
        <pc:chgData name="CLARK, Cassandra" userId="S::cassandra.clark@health.gov.au::292c0f37-d58b-4c63-97de-1781c0fa28f4" providerId="AD" clId="Web-{57B97067-3228-7286-3584-59FD2E2BDE14}" dt="2025-02-28T02:51:59.968" v="784"/>
        <pc:sldMkLst>
          <pc:docMk/>
          <pc:sldMk cId="2565545192" sldId="755"/>
        </pc:sldMkLst>
      </pc:sldChg>
      <pc:sldChg chg="delSp modSp add replId">
        <pc:chgData name="CLARK, Cassandra" userId="S::cassandra.clark@health.gov.au::292c0f37-d58b-4c63-97de-1781c0fa28f4" providerId="AD" clId="Web-{57B97067-3228-7286-3584-59FD2E2BDE14}" dt="2025-02-28T07:45:41.601" v="1535" actId="20577"/>
        <pc:sldMkLst>
          <pc:docMk/>
          <pc:sldMk cId="2957948415" sldId="755"/>
        </pc:sldMkLst>
      </pc:sldChg>
      <pc:sldChg chg="modSp add replId">
        <pc:chgData name="CLARK, Cassandra" userId="S::cassandra.clark@health.gov.au::292c0f37-d58b-4c63-97de-1781c0fa28f4" providerId="AD" clId="Web-{57B97067-3228-7286-3584-59FD2E2BDE14}" dt="2025-02-28T07:47:10.447" v="1561" actId="20577"/>
        <pc:sldMkLst>
          <pc:docMk/>
          <pc:sldMk cId="973228681" sldId="756"/>
        </pc:sldMkLst>
      </pc:sldChg>
      <pc:sldChg chg="addSp modSp add replId modCm">
        <pc:chgData name="CLARK, Cassandra" userId="S::cassandra.clark@health.gov.au::292c0f37-d58b-4c63-97de-1781c0fa28f4" providerId="AD" clId="Web-{57B97067-3228-7286-3584-59FD2E2BDE14}" dt="2025-02-28T07:47:57.120" v="1568" actId="1076"/>
        <pc:sldMkLst>
          <pc:docMk/>
          <pc:sldMk cId="2071332355" sldId="757"/>
        </pc:sldMkLst>
        <pc:extLst>
          <p:ext xmlns:p="http://schemas.openxmlformats.org/presentationml/2006/main" uri="{D6D511B9-2390-475A-947B-AFAB55BFBCF1}">
            <pc226:cmChg xmlns:pc226="http://schemas.microsoft.com/office/powerpoint/2022/06/main/command" chg="mod">
              <pc226:chgData name="CLARK, Cassandra" userId="S::cassandra.clark@health.gov.au::292c0f37-d58b-4c63-97de-1781c0fa28f4" providerId="AD" clId="Web-{57B97067-3228-7286-3584-59FD2E2BDE14}" dt="2025-02-28T07:26:14.018" v="1394" actId="20577"/>
              <pc2:cmMkLst xmlns:pc2="http://schemas.microsoft.com/office/powerpoint/2019/9/main/command">
                <pc:docMk/>
                <pc:sldMk cId="2071332355" sldId="757"/>
                <pc2:cmMk id="{1AA1C68A-ECA4-43D7-A480-0D0ECB91A0A5}"/>
              </pc2:cmMkLst>
            </pc226:cmChg>
          </p:ext>
        </pc:extLst>
      </pc:sldChg>
      <pc:sldChg chg="del">
        <pc:chgData name="CLARK, Cassandra" userId="S::cassandra.clark@health.gov.au::292c0f37-d58b-4c63-97de-1781c0fa28f4" providerId="AD" clId="Web-{57B97067-3228-7286-3584-59FD2E2BDE14}" dt="2025-02-28T07:26:24.784" v="1395"/>
        <pc:sldMkLst>
          <pc:docMk/>
          <pc:sldMk cId="1276683111" sldId="758"/>
        </pc:sldMkLst>
      </pc:sldChg>
      <pc:sldChg chg="addSp modSp">
        <pc:chgData name="CLARK, Cassandra" userId="S::cassandra.clark@health.gov.au::292c0f37-d58b-4c63-97de-1781c0fa28f4" providerId="AD" clId="Web-{57B97067-3228-7286-3584-59FD2E2BDE14}" dt="2025-02-28T08:04:17.665" v="1754" actId="20577"/>
        <pc:sldMkLst>
          <pc:docMk/>
          <pc:sldMk cId="916982042" sldId="760"/>
        </pc:sldMkLst>
      </pc:sldChg>
      <pc:sldChg chg="modSp add del ord replId">
        <pc:chgData name="CLARK, Cassandra" userId="S::cassandra.clark@health.gov.au::292c0f37-d58b-4c63-97de-1781c0fa28f4" providerId="AD" clId="Web-{57B97067-3228-7286-3584-59FD2E2BDE14}" dt="2025-02-28T07:15:47.766" v="1276"/>
        <pc:sldMkLst>
          <pc:docMk/>
          <pc:sldMk cId="3154888974" sldId="761"/>
        </pc:sldMkLst>
      </pc:sldChg>
      <pc:sldChg chg="add del replId">
        <pc:chgData name="CLARK, Cassandra" userId="S::cassandra.clark@health.gov.au::292c0f37-d58b-4c63-97de-1781c0fa28f4" providerId="AD" clId="Web-{57B97067-3228-7286-3584-59FD2E2BDE14}" dt="2025-02-28T07:15:50.766" v="1277"/>
        <pc:sldMkLst>
          <pc:docMk/>
          <pc:sldMk cId="3682068668" sldId="762"/>
        </pc:sldMkLst>
      </pc:sldChg>
    </pc:docChg>
  </pc:docChgLst>
  <pc:docChgLst>
    <pc:chgData name="CLARK, Cassandra" userId="S::cassandra.clark@health.gov.au::292c0f37-d58b-4c63-97de-1781c0fa28f4" providerId="AD" clId="Web-{F3A44D0F-B3A3-1C2E-3FAC-E1DC1A89D2BE}"/>
    <pc:docChg chg="delSld modSld">
      <pc:chgData name="CLARK, Cassandra" userId="S::cassandra.clark@health.gov.au::292c0f37-d58b-4c63-97de-1781c0fa28f4" providerId="AD" clId="Web-{F3A44D0F-B3A3-1C2E-3FAC-E1DC1A89D2BE}" dt="2025-03-03T07:22:39.692" v="194" actId="1076"/>
      <pc:docMkLst>
        <pc:docMk/>
      </pc:docMkLst>
      <pc:sldChg chg="modSp">
        <pc:chgData name="CLARK, Cassandra" userId="S::cassandra.clark@health.gov.au::292c0f37-d58b-4c63-97de-1781c0fa28f4" providerId="AD" clId="Web-{F3A44D0F-B3A3-1C2E-3FAC-E1DC1A89D2BE}" dt="2025-03-03T07:19:40.683" v="185" actId="1076"/>
        <pc:sldMkLst>
          <pc:docMk/>
          <pc:sldMk cId="1467061599" sldId="733"/>
        </pc:sldMkLst>
      </pc:sldChg>
      <pc:sldChg chg="modSp">
        <pc:chgData name="CLARK, Cassandra" userId="S::cassandra.clark@health.gov.au::292c0f37-d58b-4c63-97de-1781c0fa28f4" providerId="AD" clId="Web-{F3A44D0F-B3A3-1C2E-3FAC-E1DC1A89D2BE}" dt="2025-03-03T07:22:39.692" v="194" actId="1076"/>
        <pc:sldMkLst>
          <pc:docMk/>
          <pc:sldMk cId="2885848885" sldId="736"/>
        </pc:sldMkLst>
      </pc:sldChg>
      <pc:sldChg chg="modSp modNotes">
        <pc:chgData name="CLARK, Cassandra" userId="S::cassandra.clark@health.gov.au::292c0f37-d58b-4c63-97de-1781c0fa28f4" providerId="AD" clId="Web-{F3A44D0F-B3A3-1C2E-3FAC-E1DC1A89D2BE}" dt="2025-03-03T00:42:07.987" v="65" actId="20577"/>
        <pc:sldMkLst>
          <pc:docMk/>
          <pc:sldMk cId="3321223090" sldId="739"/>
        </pc:sldMkLst>
      </pc:sldChg>
      <pc:sldChg chg="modSp">
        <pc:chgData name="CLARK, Cassandra" userId="S::cassandra.clark@health.gov.au::292c0f37-d58b-4c63-97de-1781c0fa28f4" providerId="AD" clId="Web-{F3A44D0F-B3A3-1C2E-3FAC-E1DC1A89D2BE}" dt="2025-03-03T03:01:00.182" v="78" actId="20577"/>
        <pc:sldMkLst>
          <pc:docMk/>
          <pc:sldMk cId="2112473751" sldId="745"/>
        </pc:sldMkLst>
      </pc:sldChg>
      <pc:sldChg chg="modSp">
        <pc:chgData name="CLARK, Cassandra" userId="S::cassandra.clark@health.gov.au::292c0f37-d58b-4c63-97de-1781c0fa28f4" providerId="AD" clId="Web-{F3A44D0F-B3A3-1C2E-3FAC-E1DC1A89D2BE}" dt="2025-03-03T07:20:12.860" v="186" actId="1076"/>
        <pc:sldMkLst>
          <pc:docMk/>
          <pc:sldMk cId="282130708" sldId="750"/>
        </pc:sldMkLst>
      </pc:sldChg>
      <pc:sldChg chg="modSp">
        <pc:chgData name="CLARK, Cassandra" userId="S::cassandra.clark@health.gov.au::292c0f37-d58b-4c63-97de-1781c0fa28f4" providerId="AD" clId="Web-{F3A44D0F-B3A3-1C2E-3FAC-E1DC1A89D2BE}" dt="2025-03-03T07:21:52.081" v="192" actId="20577"/>
        <pc:sldMkLst>
          <pc:docMk/>
          <pc:sldMk cId="3480897815" sldId="751"/>
        </pc:sldMkLst>
      </pc:sldChg>
      <pc:sldChg chg="modSp">
        <pc:chgData name="CLARK, Cassandra" userId="S::cassandra.clark@health.gov.au::292c0f37-d58b-4c63-97de-1781c0fa28f4" providerId="AD" clId="Web-{F3A44D0F-B3A3-1C2E-3FAC-E1DC1A89D2BE}" dt="2025-03-03T00:42:27.019" v="66" actId="20577"/>
        <pc:sldMkLst>
          <pc:docMk/>
          <pc:sldMk cId="870288076" sldId="752"/>
        </pc:sldMkLst>
      </pc:sldChg>
      <pc:sldChg chg="modSp">
        <pc:chgData name="CLARK, Cassandra" userId="S::cassandra.clark@health.gov.au::292c0f37-d58b-4c63-97de-1781c0fa28f4" providerId="AD" clId="Web-{F3A44D0F-B3A3-1C2E-3FAC-E1DC1A89D2BE}" dt="2025-03-03T05:34:40.453" v="177"/>
        <pc:sldMkLst>
          <pc:docMk/>
          <pc:sldMk cId="916982042" sldId="760"/>
        </pc:sldMkLst>
      </pc:sldChg>
      <pc:sldChg chg="modSp">
        <pc:chgData name="CLARK, Cassandra" userId="S::cassandra.clark@health.gov.au::292c0f37-d58b-4c63-97de-1781c0fa28f4" providerId="AD" clId="Web-{F3A44D0F-B3A3-1C2E-3FAC-E1DC1A89D2BE}" dt="2025-03-03T06:42:31.253" v="178" actId="14100"/>
        <pc:sldMkLst>
          <pc:docMk/>
          <pc:sldMk cId="4245162698" sldId="761"/>
        </pc:sldMkLst>
      </pc:sldChg>
      <pc:sldChg chg="del">
        <pc:chgData name="CLARK, Cassandra" userId="S::cassandra.clark@health.gov.au::292c0f37-d58b-4c63-97de-1781c0fa28f4" providerId="AD" clId="Web-{F3A44D0F-B3A3-1C2E-3FAC-E1DC1A89D2BE}" dt="2025-03-03T07:22:02.784" v="193"/>
        <pc:sldMkLst>
          <pc:docMk/>
          <pc:sldMk cId="1234142496" sldId="763"/>
        </pc:sldMkLst>
      </pc:sldChg>
    </pc:docChg>
  </pc:docChgLst>
  <pc:docChgLst>
    <pc:chgData name="CLARK, Cassandra" userId="S::cassandra.clark@health.gov.au::292c0f37-d58b-4c63-97de-1781c0fa28f4" providerId="AD" clId="Web-{8DD6084B-0EE4-E631-B621-3304136C98F7}"/>
    <pc:docChg chg="modSld">
      <pc:chgData name="CLARK, Cassandra" userId="S::cassandra.clark@health.gov.au::292c0f37-d58b-4c63-97de-1781c0fa28f4" providerId="AD" clId="Web-{8DD6084B-0EE4-E631-B621-3304136C98F7}" dt="2024-10-31T03:36:53.221" v="21" actId="20577"/>
      <pc:docMkLst>
        <pc:docMk/>
      </pc:docMkLst>
      <pc:sldChg chg="modSp">
        <pc:chgData name="CLARK, Cassandra" userId="S::cassandra.clark@health.gov.au::292c0f37-d58b-4c63-97de-1781c0fa28f4" providerId="AD" clId="Web-{8DD6084B-0EE4-E631-B621-3304136C98F7}" dt="2024-10-31T03:36:31.533" v="15" actId="20577"/>
        <pc:sldMkLst>
          <pc:docMk/>
          <pc:sldMk cId="3528595532" sldId="702"/>
        </pc:sldMkLst>
      </pc:sldChg>
      <pc:sldChg chg="modSp">
        <pc:chgData name="CLARK, Cassandra" userId="S::cassandra.clark@health.gov.au::292c0f37-d58b-4c63-97de-1781c0fa28f4" providerId="AD" clId="Web-{8DD6084B-0EE4-E631-B621-3304136C98F7}" dt="2024-10-31T03:36:53.221" v="21" actId="20577"/>
        <pc:sldMkLst>
          <pc:docMk/>
          <pc:sldMk cId="1804262295" sldId="703"/>
        </pc:sldMkLst>
      </pc:sldChg>
    </pc:docChg>
  </pc:docChgLst>
  <pc:docChgLst>
    <pc:chgData name="CLARK, Cassandra" userId="292c0f37-d58b-4c63-97de-1781c0fa28f4" providerId="ADAL" clId="{EC384F49-E013-4133-B12B-2F7D715B1B15}"/>
    <pc:docChg chg="undo redo custSel addSld delSld modSld sldOrd">
      <pc:chgData name="CLARK, Cassandra" userId="292c0f37-d58b-4c63-97de-1781c0fa28f4" providerId="ADAL" clId="{EC384F49-E013-4133-B12B-2F7D715B1B15}" dt="2025-09-01T04:48:05.066" v="406" actId="1076"/>
      <pc:docMkLst>
        <pc:docMk/>
      </pc:docMkLst>
      <pc:sldChg chg="del">
        <pc:chgData name="CLARK, Cassandra" userId="292c0f37-d58b-4c63-97de-1781c0fa28f4" providerId="ADAL" clId="{EC384F49-E013-4133-B12B-2F7D715B1B15}" dt="2025-09-01T02:34:35.902" v="102" actId="2696"/>
        <pc:sldMkLst>
          <pc:docMk/>
          <pc:sldMk cId="739026096" sldId="267"/>
        </pc:sldMkLst>
      </pc:sldChg>
      <pc:sldChg chg="del">
        <pc:chgData name="CLARK, Cassandra" userId="292c0f37-d58b-4c63-97de-1781c0fa28f4" providerId="ADAL" clId="{EC384F49-E013-4133-B12B-2F7D715B1B15}" dt="2025-09-01T02:33:07.722" v="88" actId="2696"/>
        <pc:sldMkLst>
          <pc:docMk/>
          <pc:sldMk cId="3639699174" sldId="268"/>
        </pc:sldMkLst>
      </pc:sldChg>
      <pc:sldChg chg="del">
        <pc:chgData name="CLARK, Cassandra" userId="292c0f37-d58b-4c63-97de-1781c0fa28f4" providerId="ADAL" clId="{EC384F49-E013-4133-B12B-2F7D715B1B15}" dt="2025-09-01T02:31:09.314" v="76" actId="2696"/>
        <pc:sldMkLst>
          <pc:docMk/>
          <pc:sldMk cId="4099686830" sldId="269"/>
        </pc:sldMkLst>
      </pc:sldChg>
      <pc:sldChg chg="modSp del mod">
        <pc:chgData name="CLARK, Cassandra" userId="292c0f37-d58b-4c63-97de-1781c0fa28f4" providerId="ADAL" clId="{EC384F49-E013-4133-B12B-2F7D715B1B15}" dt="2025-09-01T02:29:40.367" v="60" actId="2696"/>
        <pc:sldMkLst>
          <pc:docMk/>
          <pc:sldMk cId="487332698" sldId="270"/>
        </pc:sldMkLst>
      </pc:sldChg>
      <pc:sldChg chg="addSp delSp modSp add mod">
        <pc:chgData name="CLARK, Cassandra" userId="292c0f37-d58b-4c63-97de-1781c0fa28f4" providerId="ADAL" clId="{EC384F49-E013-4133-B12B-2F7D715B1B15}" dt="2025-09-01T02:29:01.932" v="55" actId="167"/>
        <pc:sldMkLst>
          <pc:docMk/>
          <pc:sldMk cId="1595743732" sldId="460"/>
        </pc:sldMkLst>
        <pc:spChg chg="mod">
          <ac:chgData name="CLARK, Cassandra" userId="292c0f37-d58b-4c63-97de-1781c0fa28f4" providerId="ADAL" clId="{EC384F49-E013-4133-B12B-2F7D715B1B15}" dt="2025-09-01T02:27:22.906" v="38"/>
          <ac:spMkLst>
            <pc:docMk/>
            <pc:sldMk cId="1595743732" sldId="460"/>
            <ac:spMk id="22" creationId="{CF0E2371-1785-AA17-3E13-8809ABA3FD08}"/>
          </ac:spMkLst>
        </pc:spChg>
        <pc:spChg chg="mod">
          <ac:chgData name="CLARK, Cassandra" userId="292c0f37-d58b-4c63-97de-1781c0fa28f4" providerId="ADAL" clId="{EC384F49-E013-4133-B12B-2F7D715B1B15}" dt="2025-09-01T02:27:22.906" v="38"/>
          <ac:spMkLst>
            <pc:docMk/>
            <pc:sldMk cId="1595743732" sldId="460"/>
            <ac:spMk id="23" creationId="{C8451B8B-8223-A8DC-ED3F-AC5ABAFFEDD2}"/>
          </ac:spMkLst>
        </pc:spChg>
        <pc:spChg chg="add mod">
          <ac:chgData name="CLARK, Cassandra" userId="292c0f37-d58b-4c63-97de-1781c0fa28f4" providerId="ADAL" clId="{EC384F49-E013-4133-B12B-2F7D715B1B15}" dt="2025-09-01T02:28:34.853" v="52" actId="14100"/>
          <ac:spMkLst>
            <pc:docMk/>
            <pc:sldMk cId="1595743732" sldId="460"/>
            <ac:spMk id="25" creationId="{824A539E-F670-F898-3272-7E84F00B536B}"/>
          </ac:spMkLst>
        </pc:spChg>
        <pc:spChg chg="add mod">
          <ac:chgData name="CLARK, Cassandra" userId="292c0f37-d58b-4c63-97de-1781c0fa28f4" providerId="ADAL" clId="{EC384F49-E013-4133-B12B-2F7D715B1B15}" dt="2025-09-01T02:28:01.423" v="47" actId="1076"/>
          <ac:spMkLst>
            <pc:docMk/>
            <pc:sldMk cId="1595743732" sldId="460"/>
            <ac:spMk id="28" creationId="{E801300E-AC53-3E17-2B43-41D9E4636373}"/>
          </ac:spMkLst>
        </pc:spChg>
        <pc:grpChg chg="add mod">
          <ac:chgData name="CLARK, Cassandra" userId="292c0f37-d58b-4c63-97de-1781c0fa28f4" providerId="ADAL" clId="{EC384F49-E013-4133-B12B-2F7D715B1B15}" dt="2025-09-01T02:27:22.906" v="38"/>
          <ac:grpSpMkLst>
            <pc:docMk/>
            <pc:sldMk cId="1595743732" sldId="460"/>
            <ac:grpSpMk id="21" creationId="{B388D19D-F6A0-0996-FFC0-B1C3B235C5DE}"/>
          </ac:grpSpMkLst>
        </pc:grpChg>
        <pc:picChg chg="add mod ord">
          <ac:chgData name="CLARK, Cassandra" userId="292c0f37-d58b-4c63-97de-1781c0fa28f4" providerId="ADAL" clId="{EC384F49-E013-4133-B12B-2F7D715B1B15}" dt="2025-09-01T02:29:01.932" v="55" actId="167"/>
          <ac:picMkLst>
            <pc:docMk/>
            <pc:sldMk cId="1595743732" sldId="460"/>
            <ac:picMk id="11" creationId="{B7D1995F-384D-62FE-3EB8-161C02775CAE}"/>
          </ac:picMkLst>
        </pc:picChg>
        <pc:picChg chg="add mod">
          <ac:chgData name="CLARK, Cassandra" userId="292c0f37-d58b-4c63-97de-1781c0fa28f4" providerId="ADAL" clId="{EC384F49-E013-4133-B12B-2F7D715B1B15}" dt="2025-09-01T02:28:10.548" v="49" actId="1076"/>
          <ac:picMkLst>
            <pc:docMk/>
            <pc:sldMk cId="1595743732" sldId="460"/>
            <ac:picMk id="26" creationId="{0330B43A-DD17-67E2-D4BC-7BDC8A77BF2A}"/>
          </ac:picMkLst>
        </pc:picChg>
        <pc:picChg chg="add ord">
          <ac:chgData name="CLARK, Cassandra" userId="292c0f37-d58b-4c63-97de-1781c0fa28f4" providerId="ADAL" clId="{EC384F49-E013-4133-B12B-2F7D715B1B15}" dt="2025-09-01T02:28:57.062" v="54" actId="167"/>
          <ac:picMkLst>
            <pc:docMk/>
            <pc:sldMk cId="1595743732" sldId="460"/>
            <ac:picMk id="29" creationId="{0929F044-2D95-402E-A37D-E276DDA7AA36}"/>
          </ac:picMkLst>
        </pc:picChg>
      </pc:sldChg>
      <pc:sldChg chg="del">
        <pc:chgData name="CLARK, Cassandra" userId="292c0f37-d58b-4c63-97de-1781c0fa28f4" providerId="ADAL" clId="{EC384F49-E013-4133-B12B-2F7D715B1B15}" dt="2025-09-01T02:33:54.594" v="95" actId="2696"/>
        <pc:sldMkLst>
          <pc:docMk/>
          <pc:sldMk cId="2733211470" sldId="699"/>
        </pc:sldMkLst>
      </pc:sldChg>
      <pc:sldChg chg="delSp del mod ord">
        <pc:chgData name="CLARK, Cassandra" userId="292c0f37-d58b-4c63-97de-1781c0fa28f4" providerId="ADAL" clId="{EC384F49-E013-4133-B12B-2F7D715B1B15}" dt="2025-09-01T02:50:26.769" v="262" actId="2696"/>
        <pc:sldMkLst>
          <pc:docMk/>
          <pc:sldMk cId="2785430452" sldId="716"/>
        </pc:sldMkLst>
      </pc:sldChg>
      <pc:sldChg chg="del ord">
        <pc:chgData name="CLARK, Cassandra" userId="292c0f37-d58b-4c63-97de-1781c0fa28f4" providerId="ADAL" clId="{EC384F49-E013-4133-B12B-2F7D715B1B15}" dt="2025-09-01T02:44:12.310" v="203" actId="2696"/>
        <pc:sldMkLst>
          <pc:docMk/>
          <pc:sldMk cId="1196955750" sldId="722"/>
        </pc:sldMkLst>
      </pc:sldChg>
      <pc:sldChg chg="del ord">
        <pc:chgData name="CLARK, Cassandra" userId="292c0f37-d58b-4c63-97de-1781c0fa28f4" providerId="ADAL" clId="{EC384F49-E013-4133-B12B-2F7D715B1B15}" dt="2025-09-01T02:38:04.651" v="132" actId="2696"/>
        <pc:sldMkLst>
          <pc:docMk/>
          <pc:sldMk cId="1422138240" sldId="726"/>
        </pc:sldMkLst>
      </pc:sldChg>
      <pc:sldChg chg="addSp delSp modSp del mod ord">
        <pc:chgData name="CLARK, Cassandra" userId="292c0f37-d58b-4c63-97de-1781c0fa28f4" providerId="ADAL" clId="{EC384F49-E013-4133-B12B-2F7D715B1B15}" dt="2025-09-01T02:42:54.546" v="187" actId="2696"/>
        <pc:sldMkLst>
          <pc:docMk/>
          <pc:sldMk cId="2142713715" sldId="728"/>
        </pc:sldMkLst>
      </pc:sldChg>
      <pc:sldChg chg="modSp del mod">
        <pc:chgData name="CLARK, Cassandra" userId="292c0f37-d58b-4c63-97de-1781c0fa28f4" providerId="ADAL" clId="{EC384F49-E013-4133-B12B-2F7D715B1B15}" dt="2025-09-01T02:36:13.594" v="109" actId="2696"/>
        <pc:sldMkLst>
          <pc:docMk/>
          <pc:sldMk cId="360014305" sldId="740"/>
        </pc:sldMkLst>
      </pc:sldChg>
      <pc:sldChg chg="del">
        <pc:chgData name="CLARK, Cassandra" userId="292c0f37-d58b-4c63-97de-1781c0fa28f4" providerId="ADAL" clId="{EC384F49-E013-4133-B12B-2F7D715B1B15}" dt="2025-09-01T02:44:57.782" v="210" actId="2696"/>
        <pc:sldMkLst>
          <pc:docMk/>
          <pc:sldMk cId="176052137" sldId="741"/>
        </pc:sldMkLst>
      </pc:sldChg>
      <pc:sldChg chg="del">
        <pc:chgData name="CLARK, Cassandra" userId="292c0f37-d58b-4c63-97de-1781c0fa28f4" providerId="ADAL" clId="{EC384F49-E013-4133-B12B-2F7D715B1B15}" dt="2025-09-01T02:40:14.466" v="151" actId="2696"/>
        <pc:sldMkLst>
          <pc:docMk/>
          <pc:sldMk cId="2080431305" sldId="744"/>
        </pc:sldMkLst>
      </pc:sldChg>
      <pc:sldChg chg="del ord">
        <pc:chgData name="CLARK, Cassandra" userId="292c0f37-d58b-4c63-97de-1781c0fa28f4" providerId="ADAL" clId="{EC384F49-E013-4133-B12B-2F7D715B1B15}" dt="2025-09-01T02:41:27.151" v="166" actId="2696"/>
        <pc:sldMkLst>
          <pc:docMk/>
          <pc:sldMk cId="665649295" sldId="746"/>
        </pc:sldMkLst>
      </pc:sldChg>
      <pc:sldChg chg="del ord">
        <pc:chgData name="CLARK, Cassandra" userId="292c0f37-d58b-4c63-97de-1781c0fa28f4" providerId="ADAL" clId="{EC384F49-E013-4133-B12B-2F7D715B1B15}" dt="2025-09-01T02:48:40.812" v="246" actId="2696"/>
        <pc:sldMkLst>
          <pc:docMk/>
          <pc:sldMk cId="3344554202" sldId="748"/>
        </pc:sldMkLst>
      </pc:sldChg>
      <pc:sldChg chg="delSp del mod ord">
        <pc:chgData name="CLARK, Cassandra" userId="292c0f37-d58b-4c63-97de-1781c0fa28f4" providerId="ADAL" clId="{EC384F49-E013-4133-B12B-2F7D715B1B15}" dt="2025-09-01T02:43:31.416" v="195" actId="2696"/>
        <pc:sldMkLst>
          <pc:docMk/>
          <pc:sldMk cId="274159875" sldId="764"/>
        </pc:sldMkLst>
      </pc:sldChg>
      <pc:sldChg chg="del">
        <pc:chgData name="CLARK, Cassandra" userId="292c0f37-d58b-4c63-97de-1781c0fa28f4" providerId="ADAL" clId="{EC384F49-E013-4133-B12B-2F7D715B1B15}" dt="2025-09-01T02:47:39.264" v="235" actId="2696"/>
        <pc:sldMkLst>
          <pc:docMk/>
          <pc:sldMk cId="92193556" sldId="765"/>
        </pc:sldMkLst>
      </pc:sldChg>
      <pc:sldChg chg="del">
        <pc:chgData name="CLARK, Cassandra" userId="292c0f37-d58b-4c63-97de-1781c0fa28f4" providerId="ADAL" clId="{EC384F49-E013-4133-B12B-2F7D715B1B15}" dt="2025-09-01T02:50:39.987" v="265" actId="2696"/>
        <pc:sldMkLst>
          <pc:docMk/>
          <pc:sldMk cId="720176592" sldId="768"/>
        </pc:sldMkLst>
      </pc:sldChg>
      <pc:sldChg chg="del ord">
        <pc:chgData name="CLARK, Cassandra" userId="292c0f37-d58b-4c63-97de-1781c0fa28f4" providerId="ADAL" clId="{EC384F49-E013-4133-B12B-2F7D715B1B15}" dt="2025-09-01T02:37:39.187" v="127" actId="2696"/>
        <pc:sldMkLst>
          <pc:docMk/>
          <pc:sldMk cId="1206207366" sldId="769"/>
        </pc:sldMkLst>
      </pc:sldChg>
      <pc:sldChg chg="del">
        <pc:chgData name="CLARK, Cassandra" userId="292c0f37-d58b-4c63-97de-1781c0fa28f4" providerId="ADAL" clId="{EC384F49-E013-4133-B12B-2F7D715B1B15}" dt="2025-09-01T02:46:55.671" v="227" actId="2696"/>
        <pc:sldMkLst>
          <pc:docMk/>
          <pc:sldMk cId="3606734970" sldId="774"/>
        </pc:sldMkLst>
      </pc:sldChg>
      <pc:sldChg chg="del ord">
        <pc:chgData name="CLARK, Cassandra" userId="292c0f37-d58b-4c63-97de-1781c0fa28f4" providerId="ADAL" clId="{EC384F49-E013-4133-B12B-2F7D715B1B15}" dt="2025-09-01T02:41:04.847" v="162" actId="2696"/>
        <pc:sldMkLst>
          <pc:docMk/>
          <pc:sldMk cId="1999693427" sldId="776"/>
        </pc:sldMkLst>
      </pc:sldChg>
      <pc:sldChg chg="addSp modSp del mod modClrScheme chgLayout">
        <pc:chgData name="CLARK, Cassandra" userId="292c0f37-d58b-4c63-97de-1781c0fa28f4" providerId="ADAL" clId="{EC384F49-E013-4133-B12B-2F7D715B1B15}" dt="2025-09-01T02:22:49.965" v="7" actId="2696"/>
        <pc:sldMkLst>
          <pc:docMk/>
          <pc:sldMk cId="1458084430" sldId="778"/>
        </pc:sldMkLst>
      </pc:sldChg>
      <pc:sldChg chg="ord">
        <pc:chgData name="CLARK, Cassandra" userId="292c0f37-d58b-4c63-97de-1781c0fa28f4" providerId="ADAL" clId="{EC384F49-E013-4133-B12B-2F7D715B1B15}" dt="2025-09-01T02:38:36.773" v="137"/>
        <pc:sldMkLst>
          <pc:docMk/>
          <pc:sldMk cId="1512844242" sldId="779"/>
        </pc:sldMkLst>
      </pc:sldChg>
      <pc:sldChg chg="del">
        <pc:chgData name="CLARK, Cassandra" userId="292c0f37-d58b-4c63-97de-1781c0fa28f4" providerId="ADAL" clId="{EC384F49-E013-4133-B12B-2F7D715B1B15}" dt="2025-09-01T02:39:02.593" v="140" actId="2696"/>
        <pc:sldMkLst>
          <pc:docMk/>
          <pc:sldMk cId="138697057" sldId="780"/>
        </pc:sldMkLst>
      </pc:sldChg>
      <pc:sldChg chg="delSp del mod ord">
        <pc:chgData name="CLARK, Cassandra" userId="292c0f37-d58b-4c63-97de-1781c0fa28f4" providerId="ADAL" clId="{EC384F49-E013-4133-B12B-2F7D715B1B15}" dt="2025-09-01T02:42:16.325" v="177" actId="2696"/>
        <pc:sldMkLst>
          <pc:docMk/>
          <pc:sldMk cId="3230005908" sldId="781"/>
        </pc:sldMkLst>
      </pc:sldChg>
      <pc:sldChg chg="del">
        <pc:chgData name="CLARK, Cassandra" userId="292c0f37-d58b-4c63-97de-1781c0fa28f4" providerId="ADAL" clId="{EC384F49-E013-4133-B12B-2F7D715B1B15}" dt="2025-09-01T02:39:25.558" v="143" actId="2696"/>
        <pc:sldMkLst>
          <pc:docMk/>
          <pc:sldMk cId="692865655" sldId="782"/>
        </pc:sldMkLst>
      </pc:sldChg>
      <pc:sldChg chg="addSp delSp modSp add mod">
        <pc:chgData name="CLARK, Cassandra" userId="292c0f37-d58b-4c63-97de-1781c0fa28f4" providerId="ADAL" clId="{EC384F49-E013-4133-B12B-2F7D715B1B15}" dt="2025-09-01T02:30:53.336" v="75"/>
        <pc:sldMkLst>
          <pc:docMk/>
          <pc:sldMk cId="22765170" sldId="783"/>
        </pc:sldMkLst>
        <pc:spChg chg="add mod">
          <ac:chgData name="CLARK, Cassandra" userId="292c0f37-d58b-4c63-97de-1781c0fa28f4" providerId="ADAL" clId="{EC384F49-E013-4133-B12B-2F7D715B1B15}" dt="2025-09-01T02:30:36.472" v="70"/>
          <ac:spMkLst>
            <pc:docMk/>
            <pc:sldMk cId="22765170" sldId="783"/>
            <ac:spMk id="2" creationId="{A4306046-761C-DB48-1443-8905D382933C}"/>
          </ac:spMkLst>
        </pc:spChg>
        <pc:spChg chg="add mod">
          <ac:chgData name="CLARK, Cassandra" userId="292c0f37-d58b-4c63-97de-1781c0fa28f4" providerId="ADAL" clId="{EC384F49-E013-4133-B12B-2F7D715B1B15}" dt="2025-09-01T02:30:53.336" v="75"/>
          <ac:spMkLst>
            <pc:docMk/>
            <pc:sldMk cId="22765170" sldId="783"/>
            <ac:spMk id="3" creationId="{3146F8DA-8E3C-C864-30AF-AF4365A94522}"/>
          </ac:spMkLst>
        </pc:spChg>
        <pc:grpChg chg="mod">
          <ac:chgData name="CLARK, Cassandra" userId="292c0f37-d58b-4c63-97de-1781c0fa28f4" providerId="ADAL" clId="{EC384F49-E013-4133-B12B-2F7D715B1B15}" dt="2025-09-01T02:30:24.659" v="69" actId="14100"/>
          <ac:grpSpMkLst>
            <pc:docMk/>
            <pc:sldMk cId="22765170" sldId="783"/>
            <ac:grpSpMk id="21" creationId="{8CEFB841-180F-0B64-8F9C-98C849239286}"/>
          </ac:grpSpMkLst>
        </pc:grpChg>
      </pc:sldChg>
      <pc:sldChg chg="add del">
        <pc:chgData name="CLARK, Cassandra" userId="292c0f37-d58b-4c63-97de-1781c0fa28f4" providerId="ADAL" clId="{EC384F49-E013-4133-B12B-2F7D715B1B15}" dt="2025-09-01T02:29:51.348" v="63" actId="2696"/>
        <pc:sldMkLst>
          <pc:docMk/>
          <pc:sldMk cId="1716711851" sldId="783"/>
        </pc:sldMkLst>
      </pc:sldChg>
      <pc:sldChg chg="new del">
        <pc:chgData name="CLARK, Cassandra" userId="292c0f37-d58b-4c63-97de-1781c0fa28f4" providerId="ADAL" clId="{EC384F49-E013-4133-B12B-2F7D715B1B15}" dt="2025-09-01T02:22:52.931" v="8" actId="2696"/>
        <pc:sldMkLst>
          <pc:docMk/>
          <pc:sldMk cId="1722961017" sldId="783"/>
        </pc:sldMkLst>
      </pc:sldChg>
      <pc:sldChg chg="addSp modSp new del">
        <pc:chgData name="CLARK, Cassandra" userId="292c0f37-d58b-4c63-97de-1781c0fa28f4" providerId="ADAL" clId="{EC384F49-E013-4133-B12B-2F7D715B1B15}" dt="2025-09-01T02:29:16.111" v="56" actId="2696"/>
        <pc:sldMkLst>
          <pc:docMk/>
          <pc:sldMk cId="1906328830" sldId="783"/>
        </pc:sldMkLst>
      </pc:sldChg>
      <pc:sldChg chg="addSp delSp modSp add mod">
        <pc:chgData name="CLARK, Cassandra" userId="292c0f37-d58b-4c63-97de-1781c0fa28f4" providerId="ADAL" clId="{EC384F49-E013-4133-B12B-2F7D715B1B15}" dt="2025-09-01T02:33:00.274" v="87" actId="478"/>
        <pc:sldMkLst>
          <pc:docMk/>
          <pc:sldMk cId="666037159" sldId="784"/>
        </pc:sldMkLst>
        <pc:picChg chg="add mod">
          <ac:chgData name="CLARK, Cassandra" userId="292c0f37-d58b-4c63-97de-1781c0fa28f4" providerId="ADAL" clId="{EC384F49-E013-4133-B12B-2F7D715B1B15}" dt="2025-09-01T02:32:08.863" v="84" actId="14100"/>
          <ac:picMkLst>
            <pc:docMk/>
            <pc:sldMk cId="666037159" sldId="784"/>
            <ac:picMk id="7" creationId="{56A52C4F-E464-5E44-FBC0-F806D298DA77}"/>
          </ac:picMkLst>
        </pc:picChg>
      </pc:sldChg>
      <pc:sldChg chg="add del">
        <pc:chgData name="CLARK, Cassandra" userId="292c0f37-d58b-4c63-97de-1781c0fa28f4" providerId="ADAL" clId="{EC384F49-E013-4133-B12B-2F7D715B1B15}" dt="2025-09-01T02:29:36.209" v="59" actId="2696"/>
        <pc:sldMkLst>
          <pc:docMk/>
          <pc:sldMk cId="1615211561" sldId="784"/>
        </pc:sldMkLst>
      </pc:sldChg>
      <pc:sldChg chg="add del">
        <pc:chgData name="CLARK, Cassandra" userId="292c0f37-d58b-4c63-97de-1781c0fa28f4" providerId="ADAL" clId="{EC384F49-E013-4133-B12B-2F7D715B1B15}" dt="2025-09-01T02:29:46.849" v="62" actId="2696"/>
        <pc:sldMkLst>
          <pc:docMk/>
          <pc:sldMk cId="3159180907" sldId="784"/>
        </pc:sldMkLst>
      </pc:sldChg>
      <pc:sldChg chg="addSp delSp modSp add mod">
        <pc:chgData name="CLARK, Cassandra" userId="292c0f37-d58b-4c63-97de-1781c0fa28f4" providerId="ADAL" clId="{EC384F49-E013-4133-B12B-2F7D715B1B15}" dt="2025-09-01T04:43:02.452" v="344" actId="1076"/>
        <pc:sldMkLst>
          <pc:docMk/>
          <pc:sldMk cId="2192584866" sldId="785"/>
        </pc:sldMkLst>
        <pc:spChg chg="add mod">
          <ac:chgData name="CLARK, Cassandra" userId="292c0f37-d58b-4c63-97de-1781c0fa28f4" providerId="ADAL" clId="{EC384F49-E013-4133-B12B-2F7D715B1B15}" dt="2025-09-01T02:33:42.301" v="93"/>
          <ac:spMkLst>
            <pc:docMk/>
            <pc:sldMk cId="2192584866" sldId="785"/>
            <ac:spMk id="2" creationId="{902DE3F8-9C3A-7A1C-2C8B-CAF58B35BC09}"/>
          </ac:spMkLst>
        </pc:spChg>
        <pc:spChg chg="add mod">
          <ac:chgData name="CLARK, Cassandra" userId="292c0f37-d58b-4c63-97de-1781c0fa28f4" providerId="ADAL" clId="{EC384F49-E013-4133-B12B-2F7D715B1B15}" dt="2025-09-01T04:43:00.308" v="343" actId="5793"/>
          <ac:spMkLst>
            <pc:docMk/>
            <pc:sldMk cId="2192584866" sldId="785"/>
            <ac:spMk id="3" creationId="{35B85D27-11A1-208E-04EF-D52C4FBE10F3}"/>
          </ac:spMkLst>
        </pc:spChg>
        <pc:spChg chg="mod">
          <ac:chgData name="CLARK, Cassandra" userId="292c0f37-d58b-4c63-97de-1781c0fa28f4" providerId="ADAL" clId="{EC384F49-E013-4133-B12B-2F7D715B1B15}" dt="2025-09-01T04:42:47.254" v="334" actId="6549"/>
          <ac:spMkLst>
            <pc:docMk/>
            <pc:sldMk cId="2192584866" sldId="785"/>
            <ac:spMk id="23" creationId="{1AD571E9-CFCF-F362-B05D-B654583CD52B}"/>
          </ac:spMkLst>
        </pc:spChg>
        <pc:grpChg chg="mod">
          <ac:chgData name="CLARK, Cassandra" userId="292c0f37-d58b-4c63-97de-1781c0fa28f4" providerId="ADAL" clId="{EC384F49-E013-4133-B12B-2F7D715B1B15}" dt="2025-09-01T04:43:02.452" v="344" actId="1076"/>
          <ac:grpSpMkLst>
            <pc:docMk/>
            <pc:sldMk cId="2192584866" sldId="785"/>
            <ac:grpSpMk id="21" creationId="{91E64D4E-348F-211A-9676-95C3EDDE29E1}"/>
          </ac:grpSpMkLst>
        </pc:grpChg>
      </pc:sldChg>
      <pc:sldChg chg="addSp delSp modSp add mod">
        <pc:chgData name="CLARK, Cassandra" userId="292c0f37-d58b-4c63-97de-1781c0fa28f4" providerId="ADAL" clId="{EC384F49-E013-4133-B12B-2F7D715B1B15}" dt="2025-09-01T04:44:39.438" v="384" actId="6549"/>
        <pc:sldMkLst>
          <pc:docMk/>
          <pc:sldMk cId="1087456056" sldId="786"/>
        </pc:sldMkLst>
        <pc:spChg chg="add mod">
          <ac:chgData name="CLARK, Cassandra" userId="292c0f37-d58b-4c63-97de-1781c0fa28f4" providerId="ADAL" clId="{EC384F49-E013-4133-B12B-2F7D715B1B15}" dt="2025-09-01T02:34:05.991" v="97" actId="1076"/>
          <ac:spMkLst>
            <pc:docMk/>
            <pc:sldMk cId="1087456056" sldId="786"/>
            <ac:spMk id="2" creationId="{B2FC21FC-1D19-80F0-1586-5B023BF37285}"/>
          </ac:spMkLst>
        </pc:spChg>
        <pc:spChg chg="add mod">
          <ac:chgData name="CLARK, Cassandra" userId="292c0f37-d58b-4c63-97de-1781c0fa28f4" providerId="ADAL" clId="{EC384F49-E013-4133-B12B-2F7D715B1B15}" dt="2025-09-01T04:44:39.438" v="384" actId="6549"/>
          <ac:spMkLst>
            <pc:docMk/>
            <pc:sldMk cId="1087456056" sldId="786"/>
            <ac:spMk id="5" creationId="{BC25C422-C81E-39E3-6249-8A78F68E8781}"/>
          </ac:spMkLst>
        </pc:spChg>
      </pc:sldChg>
      <pc:sldChg chg="addSp delSp modSp add mod">
        <pc:chgData name="CLARK, Cassandra" userId="292c0f37-d58b-4c63-97de-1781c0fa28f4" providerId="ADAL" clId="{EC384F49-E013-4133-B12B-2F7D715B1B15}" dt="2025-09-01T02:36:52.001" v="116" actId="1076"/>
        <pc:sldMkLst>
          <pc:docMk/>
          <pc:sldMk cId="1249455079" sldId="787"/>
        </pc:sldMkLst>
        <pc:spChg chg="add mod">
          <ac:chgData name="CLARK, Cassandra" userId="292c0f37-d58b-4c63-97de-1781c0fa28f4" providerId="ADAL" clId="{EC384F49-E013-4133-B12B-2F7D715B1B15}" dt="2025-09-01T02:34:48.977" v="103"/>
          <ac:spMkLst>
            <pc:docMk/>
            <pc:sldMk cId="1249455079" sldId="787"/>
            <ac:spMk id="2" creationId="{BBFDE0CF-34E1-0FE9-9A6A-9283C4BEC438}"/>
          </ac:spMkLst>
        </pc:spChg>
        <pc:spChg chg="add mod">
          <ac:chgData name="CLARK, Cassandra" userId="292c0f37-d58b-4c63-97de-1781c0fa28f4" providerId="ADAL" clId="{EC384F49-E013-4133-B12B-2F7D715B1B15}" dt="2025-09-01T02:36:52.001" v="116" actId="1076"/>
          <ac:spMkLst>
            <pc:docMk/>
            <pc:sldMk cId="1249455079" sldId="787"/>
            <ac:spMk id="5" creationId="{13FC90B6-5912-B78E-957F-316A4E59F370}"/>
          </ac:spMkLst>
        </pc:spChg>
      </pc:sldChg>
      <pc:sldChg chg="modSp add del mod">
        <pc:chgData name="CLARK, Cassandra" userId="292c0f37-d58b-4c63-97de-1781c0fa28f4" providerId="ADAL" clId="{EC384F49-E013-4133-B12B-2F7D715B1B15}" dt="2025-09-01T02:36:42.964" v="115" actId="2696"/>
        <pc:sldMkLst>
          <pc:docMk/>
          <pc:sldMk cId="344265912" sldId="788"/>
        </pc:sldMkLst>
      </pc:sldChg>
      <pc:sldChg chg="addSp delSp modSp add mod">
        <pc:chgData name="CLARK, Cassandra" userId="292c0f37-d58b-4c63-97de-1781c0fa28f4" providerId="ADAL" clId="{EC384F49-E013-4133-B12B-2F7D715B1B15}" dt="2025-09-01T02:37:35.066" v="126"/>
        <pc:sldMkLst>
          <pc:docMk/>
          <pc:sldMk cId="2022701171" sldId="788"/>
        </pc:sldMkLst>
        <pc:spChg chg="add mod">
          <ac:chgData name="CLARK, Cassandra" userId="292c0f37-d58b-4c63-97de-1781c0fa28f4" providerId="ADAL" clId="{EC384F49-E013-4133-B12B-2F7D715B1B15}" dt="2025-09-01T02:37:26.205" v="125"/>
          <ac:spMkLst>
            <pc:docMk/>
            <pc:sldMk cId="2022701171" sldId="788"/>
            <ac:spMk id="3" creationId="{42895490-9CE5-064D-552A-4D424683AA2B}"/>
          </ac:spMkLst>
        </pc:spChg>
        <pc:spChg chg="add mod">
          <ac:chgData name="CLARK, Cassandra" userId="292c0f37-d58b-4c63-97de-1781c0fa28f4" providerId="ADAL" clId="{EC384F49-E013-4133-B12B-2F7D715B1B15}" dt="2025-09-01T02:37:35.066" v="126"/>
          <ac:spMkLst>
            <pc:docMk/>
            <pc:sldMk cId="2022701171" sldId="788"/>
            <ac:spMk id="6" creationId="{E3ABABAA-1270-F66D-F4DE-DEACD531E9A5}"/>
          </ac:spMkLst>
        </pc:spChg>
      </pc:sldChg>
      <pc:sldChg chg="add del">
        <pc:chgData name="CLARK, Cassandra" userId="292c0f37-d58b-4c63-97de-1781c0fa28f4" providerId="ADAL" clId="{EC384F49-E013-4133-B12B-2F7D715B1B15}" dt="2025-09-01T02:36:39.047" v="114" actId="2696"/>
        <pc:sldMkLst>
          <pc:docMk/>
          <pc:sldMk cId="889201837" sldId="789"/>
        </pc:sldMkLst>
      </pc:sldChg>
      <pc:sldChg chg="add del">
        <pc:chgData name="CLARK, Cassandra" userId="292c0f37-d58b-4c63-97de-1781c0fa28f4" providerId="ADAL" clId="{EC384F49-E013-4133-B12B-2F7D715B1B15}" dt="2025-09-01T02:36:30.989" v="112" actId="2696"/>
        <pc:sldMkLst>
          <pc:docMk/>
          <pc:sldMk cId="1490396574" sldId="789"/>
        </pc:sldMkLst>
      </pc:sldChg>
      <pc:sldChg chg="addSp modSp add">
        <pc:chgData name="CLARK, Cassandra" userId="292c0f37-d58b-4c63-97de-1781c0fa28f4" providerId="ADAL" clId="{EC384F49-E013-4133-B12B-2F7D715B1B15}" dt="2025-09-01T02:37:56.522" v="131"/>
        <pc:sldMkLst>
          <pc:docMk/>
          <pc:sldMk cId="3277954869" sldId="789"/>
        </pc:sldMkLst>
        <pc:spChg chg="add mod">
          <ac:chgData name="CLARK, Cassandra" userId="292c0f37-d58b-4c63-97de-1781c0fa28f4" providerId="ADAL" clId="{EC384F49-E013-4133-B12B-2F7D715B1B15}" dt="2025-09-01T02:37:49.711" v="130"/>
          <ac:spMkLst>
            <pc:docMk/>
            <pc:sldMk cId="3277954869" sldId="789"/>
            <ac:spMk id="2" creationId="{915B4CE6-495D-E573-C3BB-5548A360FAC1}"/>
          </ac:spMkLst>
        </pc:spChg>
        <pc:spChg chg="add mod">
          <ac:chgData name="CLARK, Cassandra" userId="292c0f37-d58b-4c63-97de-1781c0fa28f4" providerId="ADAL" clId="{EC384F49-E013-4133-B12B-2F7D715B1B15}" dt="2025-09-01T02:37:56.522" v="131"/>
          <ac:spMkLst>
            <pc:docMk/>
            <pc:sldMk cId="3277954869" sldId="789"/>
            <ac:spMk id="3" creationId="{02AC6FF7-4D52-022B-3F55-4BBB58F23366}"/>
          </ac:spMkLst>
        </pc:spChg>
      </pc:sldChg>
      <pc:sldChg chg="addSp modSp add">
        <pc:chgData name="CLARK, Cassandra" userId="292c0f37-d58b-4c63-97de-1781c0fa28f4" providerId="ADAL" clId="{EC384F49-E013-4133-B12B-2F7D715B1B15}" dt="2025-09-01T02:38:58.875" v="139"/>
        <pc:sldMkLst>
          <pc:docMk/>
          <pc:sldMk cId="3808906878" sldId="790"/>
        </pc:sldMkLst>
        <pc:spChg chg="add mod">
          <ac:chgData name="CLARK, Cassandra" userId="292c0f37-d58b-4c63-97de-1781c0fa28f4" providerId="ADAL" clId="{EC384F49-E013-4133-B12B-2F7D715B1B15}" dt="2025-09-01T02:38:52.348" v="138"/>
          <ac:spMkLst>
            <pc:docMk/>
            <pc:sldMk cId="3808906878" sldId="790"/>
            <ac:spMk id="2" creationId="{CBAC5C1B-1C61-A599-2E45-DA72642E953D}"/>
          </ac:spMkLst>
        </pc:spChg>
        <pc:spChg chg="add mod">
          <ac:chgData name="CLARK, Cassandra" userId="292c0f37-d58b-4c63-97de-1781c0fa28f4" providerId="ADAL" clId="{EC384F49-E013-4133-B12B-2F7D715B1B15}" dt="2025-09-01T02:38:58.875" v="139"/>
          <ac:spMkLst>
            <pc:docMk/>
            <pc:sldMk cId="3808906878" sldId="790"/>
            <ac:spMk id="3" creationId="{0DC4B463-450F-354B-F955-CB2BD8933432}"/>
          </ac:spMkLst>
        </pc:spChg>
      </pc:sldChg>
      <pc:sldChg chg="addSp modSp add">
        <pc:chgData name="CLARK, Cassandra" userId="292c0f37-d58b-4c63-97de-1781c0fa28f4" providerId="ADAL" clId="{EC384F49-E013-4133-B12B-2F7D715B1B15}" dt="2025-09-01T02:39:21.039" v="142"/>
        <pc:sldMkLst>
          <pc:docMk/>
          <pc:sldMk cId="1859731163" sldId="791"/>
        </pc:sldMkLst>
        <pc:spChg chg="add mod">
          <ac:chgData name="CLARK, Cassandra" userId="292c0f37-d58b-4c63-97de-1781c0fa28f4" providerId="ADAL" clId="{EC384F49-E013-4133-B12B-2F7D715B1B15}" dt="2025-09-01T02:39:14.203" v="141"/>
          <ac:spMkLst>
            <pc:docMk/>
            <pc:sldMk cId="1859731163" sldId="791"/>
            <ac:spMk id="2" creationId="{32DD61D4-68B5-50ED-4366-C4AC68AF85EF}"/>
          </ac:spMkLst>
        </pc:spChg>
        <pc:spChg chg="add mod">
          <ac:chgData name="CLARK, Cassandra" userId="292c0f37-d58b-4c63-97de-1781c0fa28f4" providerId="ADAL" clId="{EC384F49-E013-4133-B12B-2F7D715B1B15}" dt="2025-09-01T02:39:21.039" v="142"/>
          <ac:spMkLst>
            <pc:docMk/>
            <pc:sldMk cId="1859731163" sldId="791"/>
            <ac:spMk id="3" creationId="{94FE661B-5249-8F94-FA2A-62E5E761D8AA}"/>
          </ac:spMkLst>
        </pc:spChg>
      </pc:sldChg>
      <pc:sldChg chg="addSp modSp add mod">
        <pc:chgData name="CLARK, Cassandra" userId="292c0f37-d58b-4c63-97de-1781c0fa28f4" providerId="ADAL" clId="{EC384F49-E013-4133-B12B-2F7D715B1B15}" dt="2025-09-01T02:39:56.005" v="150" actId="20577"/>
        <pc:sldMkLst>
          <pc:docMk/>
          <pc:sldMk cId="1152904521" sldId="792"/>
        </pc:sldMkLst>
        <pc:spChg chg="add mod">
          <ac:chgData name="CLARK, Cassandra" userId="292c0f37-d58b-4c63-97de-1781c0fa28f4" providerId="ADAL" clId="{EC384F49-E013-4133-B12B-2F7D715B1B15}" dt="2025-09-01T02:39:36.220" v="145" actId="1076"/>
          <ac:spMkLst>
            <pc:docMk/>
            <pc:sldMk cId="1152904521" sldId="792"/>
            <ac:spMk id="2" creationId="{4B776098-B243-60F6-50F3-931FEB43E551}"/>
          </ac:spMkLst>
        </pc:spChg>
        <pc:spChg chg="add mod">
          <ac:chgData name="CLARK, Cassandra" userId="292c0f37-d58b-4c63-97de-1781c0fa28f4" providerId="ADAL" clId="{EC384F49-E013-4133-B12B-2F7D715B1B15}" dt="2025-09-01T02:39:56.005" v="150" actId="20577"/>
          <ac:spMkLst>
            <pc:docMk/>
            <pc:sldMk cId="1152904521" sldId="792"/>
            <ac:spMk id="3" creationId="{21786B4D-1178-34D7-7567-B97EFA5D1984}"/>
          </ac:spMkLst>
        </pc:spChg>
        <pc:spChg chg="mod">
          <ac:chgData name="CLARK, Cassandra" userId="292c0f37-d58b-4c63-97de-1781c0fa28f4" providerId="ADAL" clId="{EC384F49-E013-4133-B12B-2F7D715B1B15}" dt="2025-09-01T02:39:40.356" v="146" actId="14100"/>
          <ac:spMkLst>
            <pc:docMk/>
            <pc:sldMk cId="1152904521" sldId="792"/>
            <ac:spMk id="23" creationId="{CEA676E0-B726-8939-53FE-06FCBCBE6C14}"/>
          </ac:spMkLst>
        </pc:spChg>
      </pc:sldChg>
      <pc:sldChg chg="addSp modSp add mod">
        <pc:chgData name="CLARK, Cassandra" userId="292c0f37-d58b-4c63-97de-1781c0fa28f4" providerId="ADAL" clId="{EC384F49-E013-4133-B12B-2F7D715B1B15}" dt="2025-09-01T02:40:57.938" v="161" actId="1076"/>
        <pc:sldMkLst>
          <pc:docMk/>
          <pc:sldMk cId="846897438" sldId="793"/>
        </pc:sldMkLst>
        <pc:spChg chg="add mod">
          <ac:chgData name="CLARK, Cassandra" userId="292c0f37-d58b-4c63-97de-1781c0fa28f4" providerId="ADAL" clId="{EC384F49-E013-4133-B12B-2F7D715B1B15}" dt="2025-09-01T02:40:38.423" v="157"/>
          <ac:spMkLst>
            <pc:docMk/>
            <pc:sldMk cId="846897438" sldId="793"/>
            <ac:spMk id="2" creationId="{86C16161-156C-4F6E-A9C6-5C5DE0BC54FE}"/>
          </ac:spMkLst>
        </pc:spChg>
        <pc:spChg chg="add mod">
          <ac:chgData name="CLARK, Cassandra" userId="292c0f37-d58b-4c63-97de-1781c0fa28f4" providerId="ADAL" clId="{EC384F49-E013-4133-B12B-2F7D715B1B15}" dt="2025-09-01T02:40:48.827" v="159" actId="1076"/>
          <ac:spMkLst>
            <pc:docMk/>
            <pc:sldMk cId="846897438" sldId="793"/>
            <ac:spMk id="3" creationId="{76527F91-2809-74FD-6955-37F215A1A94F}"/>
          </ac:spMkLst>
        </pc:spChg>
        <pc:picChg chg="add mod">
          <ac:chgData name="CLARK, Cassandra" userId="292c0f37-d58b-4c63-97de-1781c0fa28f4" providerId="ADAL" clId="{EC384F49-E013-4133-B12B-2F7D715B1B15}" dt="2025-09-01T02:40:57.938" v="161" actId="1076"/>
          <ac:picMkLst>
            <pc:docMk/>
            <pc:sldMk cId="846897438" sldId="793"/>
            <ac:picMk id="5" creationId="{BA122AB8-15FF-DD53-49B0-53E02E1F84C6}"/>
          </ac:picMkLst>
        </pc:picChg>
      </pc:sldChg>
      <pc:sldChg chg="addSp modSp add mod">
        <pc:chgData name="CLARK, Cassandra" userId="292c0f37-d58b-4c63-97de-1781c0fa28f4" providerId="ADAL" clId="{EC384F49-E013-4133-B12B-2F7D715B1B15}" dt="2025-09-01T04:45:50.775" v="387" actId="6549"/>
        <pc:sldMkLst>
          <pc:docMk/>
          <pc:sldMk cId="4273114953" sldId="794"/>
        </pc:sldMkLst>
        <pc:spChg chg="add mod">
          <ac:chgData name="CLARK, Cassandra" userId="292c0f37-d58b-4c63-97de-1781c0fa28f4" providerId="ADAL" clId="{EC384F49-E013-4133-B12B-2F7D715B1B15}" dt="2025-09-01T04:45:50.775" v="387" actId="6549"/>
          <ac:spMkLst>
            <pc:docMk/>
            <pc:sldMk cId="4273114953" sldId="794"/>
            <ac:spMk id="2" creationId="{BBD1070D-0500-4C71-156C-A8F481EA4AFD}"/>
          </ac:spMkLst>
        </pc:spChg>
        <pc:grpChg chg="mod">
          <ac:chgData name="CLARK, Cassandra" userId="292c0f37-d58b-4c63-97de-1781c0fa28f4" providerId="ADAL" clId="{EC384F49-E013-4133-B12B-2F7D715B1B15}" dt="2025-09-01T04:45:13.185" v="385" actId="1076"/>
          <ac:grpSpMkLst>
            <pc:docMk/>
            <pc:sldMk cId="4273114953" sldId="794"/>
            <ac:grpSpMk id="21" creationId="{01BD80E3-F62C-CD97-292C-0E913797B31D}"/>
          </ac:grpSpMkLst>
        </pc:grpChg>
      </pc:sldChg>
      <pc:sldChg chg="addSp delSp modSp add mod">
        <pc:chgData name="CLARK, Cassandra" userId="292c0f37-d58b-4c63-97de-1781c0fa28f4" providerId="ADAL" clId="{EC384F49-E013-4133-B12B-2F7D715B1B15}" dt="2025-09-01T02:42:11.222" v="176" actId="1076"/>
        <pc:sldMkLst>
          <pc:docMk/>
          <pc:sldMk cId="3680186803" sldId="795"/>
        </pc:sldMkLst>
        <pc:spChg chg="add mod">
          <ac:chgData name="CLARK, Cassandra" userId="292c0f37-d58b-4c63-97de-1781c0fa28f4" providerId="ADAL" clId="{EC384F49-E013-4133-B12B-2F7D715B1B15}" dt="2025-09-01T02:41:40.605" v="169"/>
          <ac:spMkLst>
            <pc:docMk/>
            <pc:sldMk cId="3680186803" sldId="795"/>
            <ac:spMk id="2" creationId="{15D00B48-8CF0-3D19-7EC0-5421EB8FB61A}"/>
          </ac:spMkLst>
        </pc:spChg>
        <pc:spChg chg="add mod">
          <ac:chgData name="CLARK, Cassandra" userId="292c0f37-d58b-4c63-97de-1781c0fa28f4" providerId="ADAL" clId="{EC384F49-E013-4133-B12B-2F7D715B1B15}" dt="2025-09-01T02:41:58.981" v="173" actId="1076"/>
          <ac:spMkLst>
            <pc:docMk/>
            <pc:sldMk cId="3680186803" sldId="795"/>
            <ac:spMk id="5" creationId="{5A5E16B2-A758-F8C7-C205-EBE5AE654CBB}"/>
          </ac:spMkLst>
        </pc:spChg>
        <pc:picChg chg="add mod">
          <ac:chgData name="CLARK, Cassandra" userId="292c0f37-d58b-4c63-97de-1781c0fa28f4" providerId="ADAL" clId="{EC384F49-E013-4133-B12B-2F7D715B1B15}" dt="2025-09-01T02:42:11.222" v="176" actId="1076"/>
          <ac:picMkLst>
            <pc:docMk/>
            <pc:sldMk cId="3680186803" sldId="795"/>
            <ac:picMk id="6" creationId="{3A9AAE75-FF33-1E88-B52F-AD2120C95173}"/>
          </ac:picMkLst>
        </pc:picChg>
      </pc:sldChg>
      <pc:sldChg chg="addSp modSp add mod">
        <pc:chgData name="CLARK, Cassandra" userId="292c0f37-d58b-4c63-97de-1781c0fa28f4" providerId="ADAL" clId="{EC384F49-E013-4133-B12B-2F7D715B1B15}" dt="2025-09-01T02:52:33.731" v="290" actId="21"/>
        <pc:sldMkLst>
          <pc:docMk/>
          <pc:sldMk cId="148368760" sldId="796"/>
        </pc:sldMkLst>
        <pc:spChg chg="add mod">
          <ac:chgData name="CLARK, Cassandra" userId="292c0f37-d58b-4c63-97de-1781c0fa28f4" providerId="ADAL" clId="{EC384F49-E013-4133-B12B-2F7D715B1B15}" dt="2025-09-01T02:52:33.731" v="290" actId="21"/>
          <ac:spMkLst>
            <pc:docMk/>
            <pc:sldMk cId="148368760" sldId="796"/>
            <ac:spMk id="2" creationId="{0490542C-D8AE-459E-7BE9-A25940D1DC81}"/>
          </ac:spMkLst>
        </pc:spChg>
        <pc:grpChg chg="mod">
          <ac:chgData name="CLARK, Cassandra" userId="292c0f37-d58b-4c63-97de-1781c0fa28f4" providerId="ADAL" clId="{EC384F49-E013-4133-B12B-2F7D715B1B15}" dt="2025-09-01T02:51:52.931" v="269" actId="14100"/>
          <ac:grpSpMkLst>
            <pc:docMk/>
            <pc:sldMk cId="148368760" sldId="796"/>
            <ac:grpSpMk id="21" creationId="{914A55E1-BC5F-6ECD-F175-3D534132F099}"/>
          </ac:grpSpMkLst>
        </pc:grpChg>
        <pc:picChg chg="add mod">
          <ac:chgData name="CLARK, Cassandra" userId="292c0f37-d58b-4c63-97de-1781c0fa28f4" providerId="ADAL" clId="{EC384F49-E013-4133-B12B-2F7D715B1B15}" dt="2025-09-01T02:42:48.225" v="186"/>
          <ac:picMkLst>
            <pc:docMk/>
            <pc:sldMk cId="148368760" sldId="796"/>
            <ac:picMk id="3" creationId="{E1FB31DC-E307-B683-BE80-5CA2037F0FC0}"/>
          </ac:picMkLst>
        </pc:picChg>
      </pc:sldChg>
      <pc:sldChg chg="addSp modSp add mod">
        <pc:chgData name="CLARK, Cassandra" userId="292c0f37-d58b-4c63-97de-1781c0fa28f4" providerId="ADAL" clId="{EC384F49-E013-4133-B12B-2F7D715B1B15}" dt="2025-09-01T02:43:26.454" v="194" actId="1076"/>
        <pc:sldMkLst>
          <pc:docMk/>
          <pc:sldMk cId="2118172536" sldId="797"/>
        </pc:sldMkLst>
      </pc:sldChg>
      <pc:sldChg chg="addSp delSp modSp add mod">
        <pc:chgData name="CLARK, Cassandra" userId="292c0f37-d58b-4c63-97de-1781c0fa28f4" providerId="ADAL" clId="{EC384F49-E013-4133-B12B-2F7D715B1B15}" dt="2025-09-01T02:44:05.868" v="202" actId="1076"/>
        <pc:sldMkLst>
          <pc:docMk/>
          <pc:sldMk cId="514443426" sldId="798"/>
        </pc:sldMkLst>
      </pc:sldChg>
      <pc:sldChg chg="addSp modSp add del mod">
        <pc:chgData name="CLARK, Cassandra" userId="292c0f37-d58b-4c63-97de-1781c0fa28f4" providerId="ADAL" clId="{EC384F49-E013-4133-B12B-2F7D715B1B15}" dt="2025-09-01T02:44:41.940" v="208" actId="47"/>
        <pc:sldMkLst>
          <pc:docMk/>
          <pc:sldMk cId="3333331131" sldId="799"/>
        </pc:sldMkLst>
      </pc:sldChg>
      <pc:sldChg chg="addSp modSp add mod">
        <pc:chgData name="CLARK, Cassandra" userId="292c0f37-d58b-4c63-97de-1781c0fa28f4" providerId="ADAL" clId="{EC384F49-E013-4133-B12B-2F7D715B1B15}" dt="2025-09-01T04:46:24.738" v="389" actId="108"/>
        <pc:sldMkLst>
          <pc:docMk/>
          <pc:sldMk cId="128833496" sldId="800"/>
        </pc:sldMkLst>
        <pc:spChg chg="add mod">
          <ac:chgData name="CLARK, Cassandra" userId="292c0f37-d58b-4c63-97de-1781c0fa28f4" providerId="ADAL" clId="{EC384F49-E013-4133-B12B-2F7D715B1B15}" dt="2025-09-01T04:46:24.738" v="389" actId="108"/>
          <ac:spMkLst>
            <pc:docMk/>
            <pc:sldMk cId="128833496" sldId="800"/>
            <ac:spMk id="2" creationId="{191E46C3-528D-4340-2B70-2883949B74AB}"/>
          </ac:spMkLst>
        </pc:spChg>
      </pc:sldChg>
      <pc:sldChg chg="addSp delSp modSp add mod">
        <pc:chgData name="CLARK, Cassandra" userId="292c0f37-d58b-4c63-97de-1781c0fa28f4" providerId="ADAL" clId="{EC384F49-E013-4133-B12B-2F7D715B1B15}" dt="2025-09-01T02:46:48.441" v="226" actId="1076"/>
        <pc:sldMkLst>
          <pc:docMk/>
          <pc:sldMk cId="3522861863" sldId="801"/>
        </pc:sldMkLst>
        <pc:spChg chg="add mod">
          <ac:chgData name="CLARK, Cassandra" userId="292c0f37-d58b-4c63-97de-1781c0fa28f4" providerId="ADAL" clId="{EC384F49-E013-4133-B12B-2F7D715B1B15}" dt="2025-09-01T02:45:31.390" v="218" actId="1076"/>
          <ac:spMkLst>
            <pc:docMk/>
            <pc:sldMk cId="3522861863" sldId="801"/>
            <ac:spMk id="5" creationId="{0295A4AB-F30E-BD2F-1E7C-04DE8B91FF88}"/>
          </ac:spMkLst>
        </pc:spChg>
        <pc:picChg chg="add mod">
          <ac:chgData name="CLARK, Cassandra" userId="292c0f37-d58b-4c63-97de-1781c0fa28f4" providerId="ADAL" clId="{EC384F49-E013-4133-B12B-2F7D715B1B15}" dt="2025-09-01T02:46:48.441" v="226" actId="1076"/>
          <ac:picMkLst>
            <pc:docMk/>
            <pc:sldMk cId="3522861863" sldId="801"/>
            <ac:picMk id="6" creationId="{A51D2A20-4397-8722-8E80-F8A367A930E3}"/>
          </ac:picMkLst>
        </pc:picChg>
        <pc:picChg chg="add mod">
          <ac:chgData name="CLARK, Cassandra" userId="292c0f37-d58b-4c63-97de-1781c0fa28f4" providerId="ADAL" clId="{EC384F49-E013-4133-B12B-2F7D715B1B15}" dt="2025-09-01T02:46:45.177" v="225" actId="1076"/>
          <ac:picMkLst>
            <pc:docMk/>
            <pc:sldMk cId="3522861863" sldId="801"/>
            <ac:picMk id="7" creationId="{EE157D4C-9A72-A976-61D4-B7F5286BBED8}"/>
          </ac:picMkLst>
        </pc:picChg>
        <pc:picChg chg="add mod">
          <ac:chgData name="CLARK, Cassandra" userId="292c0f37-d58b-4c63-97de-1781c0fa28f4" providerId="ADAL" clId="{EC384F49-E013-4133-B12B-2F7D715B1B15}" dt="2025-09-01T02:46:41.589" v="224" actId="1076"/>
          <ac:picMkLst>
            <pc:docMk/>
            <pc:sldMk cId="3522861863" sldId="801"/>
            <ac:picMk id="8" creationId="{3E490CE7-167C-3C54-E417-B0F23AF84CF8}"/>
          </ac:picMkLst>
        </pc:picChg>
      </pc:sldChg>
      <pc:sldChg chg="addSp modSp add mod">
        <pc:chgData name="CLARK, Cassandra" userId="292c0f37-d58b-4c63-97de-1781c0fa28f4" providerId="ADAL" clId="{EC384F49-E013-4133-B12B-2F7D715B1B15}" dt="2025-09-01T02:47:34.245" v="234" actId="1076"/>
        <pc:sldMkLst>
          <pc:docMk/>
          <pc:sldMk cId="235110228" sldId="802"/>
        </pc:sldMkLst>
        <pc:spChg chg="add mod">
          <ac:chgData name="CLARK, Cassandra" userId="292c0f37-d58b-4c63-97de-1781c0fa28f4" providerId="ADAL" clId="{EC384F49-E013-4133-B12B-2F7D715B1B15}" dt="2025-09-01T02:47:08.759" v="228"/>
          <ac:spMkLst>
            <pc:docMk/>
            <pc:sldMk cId="235110228" sldId="802"/>
            <ac:spMk id="2" creationId="{56ED579A-5109-3669-81D5-B66A08EC92F9}"/>
          </ac:spMkLst>
        </pc:spChg>
        <pc:picChg chg="add mod">
          <ac:chgData name="CLARK, Cassandra" userId="292c0f37-d58b-4c63-97de-1781c0fa28f4" providerId="ADAL" clId="{EC384F49-E013-4133-B12B-2F7D715B1B15}" dt="2025-09-01T02:47:19.423" v="230" actId="1076"/>
          <ac:picMkLst>
            <pc:docMk/>
            <pc:sldMk cId="235110228" sldId="802"/>
            <ac:picMk id="3" creationId="{6126D0D9-AD0D-EE3E-0BE8-BB5D93291DE9}"/>
          </ac:picMkLst>
        </pc:picChg>
        <pc:picChg chg="add mod">
          <ac:chgData name="CLARK, Cassandra" userId="292c0f37-d58b-4c63-97de-1781c0fa28f4" providerId="ADAL" clId="{EC384F49-E013-4133-B12B-2F7D715B1B15}" dt="2025-09-01T02:47:27.653" v="232" actId="1076"/>
          <ac:picMkLst>
            <pc:docMk/>
            <pc:sldMk cId="235110228" sldId="802"/>
            <ac:picMk id="5" creationId="{42E92C5A-65DF-1F35-B2EF-0EB9223C9CF2}"/>
          </ac:picMkLst>
        </pc:picChg>
        <pc:picChg chg="add mod">
          <ac:chgData name="CLARK, Cassandra" userId="292c0f37-d58b-4c63-97de-1781c0fa28f4" providerId="ADAL" clId="{EC384F49-E013-4133-B12B-2F7D715B1B15}" dt="2025-09-01T02:47:34.245" v="234" actId="1076"/>
          <ac:picMkLst>
            <pc:docMk/>
            <pc:sldMk cId="235110228" sldId="802"/>
            <ac:picMk id="6" creationId="{16C1A77A-F154-06D4-0AB8-F00BF48FE0B2}"/>
          </ac:picMkLst>
        </pc:picChg>
      </pc:sldChg>
      <pc:sldChg chg="addSp delSp modSp add mod">
        <pc:chgData name="CLARK, Cassandra" userId="292c0f37-d58b-4c63-97de-1781c0fa28f4" providerId="ADAL" clId="{EC384F49-E013-4133-B12B-2F7D715B1B15}" dt="2025-09-01T04:47:50.727" v="405" actId="6549"/>
        <pc:sldMkLst>
          <pc:docMk/>
          <pc:sldMk cId="1793836572" sldId="803"/>
        </pc:sldMkLst>
      </pc:sldChg>
      <pc:sldChg chg="addSp modSp add mod">
        <pc:chgData name="CLARK, Cassandra" userId="292c0f37-d58b-4c63-97de-1781c0fa28f4" providerId="ADAL" clId="{EC384F49-E013-4133-B12B-2F7D715B1B15}" dt="2025-09-01T02:50:36.580" v="264" actId="14100"/>
        <pc:sldMkLst>
          <pc:docMk/>
          <pc:sldMk cId="185224153" sldId="804"/>
        </pc:sldMkLst>
      </pc:sldChg>
      <pc:sldChg chg="add del">
        <pc:chgData name="CLARK, Cassandra" userId="292c0f37-d58b-4c63-97de-1781c0fa28f4" providerId="ADAL" clId="{EC384F49-E013-4133-B12B-2F7D715B1B15}" dt="2025-09-01T02:50:46.063" v="266" actId="2696"/>
        <pc:sldMkLst>
          <pc:docMk/>
          <pc:sldMk cId="658852193" sldId="805"/>
        </pc:sldMkLst>
      </pc:sldChg>
      <pc:sldChg chg="addSp delSp modSp add mod">
        <pc:chgData name="CLARK, Cassandra" userId="292c0f37-d58b-4c63-97de-1781c0fa28f4" providerId="ADAL" clId="{EC384F49-E013-4133-B12B-2F7D715B1B15}" dt="2025-09-01T04:48:05.066" v="406" actId="1076"/>
        <pc:sldMkLst>
          <pc:docMk/>
          <pc:sldMk cId="1046093028" sldId="806"/>
        </pc:sldMkLst>
      </pc:sldChg>
    </pc:docChg>
  </pc:docChgLst>
  <pc:docChgLst>
    <pc:chgData name="CLARK, Cassandra" userId="S::cassandra.clark@health.gov.au::292c0f37-d58b-4c63-97de-1781c0fa28f4" providerId="AD" clId="Web-{D95DC8CE-2A54-3AF6-11ED-41B905A599E2}"/>
    <pc:docChg chg="addSld delSld modSld sldOrd">
      <pc:chgData name="CLARK, Cassandra" userId="S::cassandra.clark@health.gov.au::292c0f37-d58b-4c63-97de-1781c0fa28f4" providerId="AD" clId="Web-{D95DC8CE-2A54-3AF6-11ED-41B905A599E2}" dt="2025-02-11T06:52:05.491" v="726" actId="20577"/>
      <pc:docMkLst>
        <pc:docMk/>
      </pc:docMkLst>
      <pc:sldChg chg="modSp">
        <pc:chgData name="CLARK, Cassandra" userId="S::cassandra.clark@health.gov.au::292c0f37-d58b-4c63-97de-1781c0fa28f4" providerId="AD" clId="Web-{D95DC8CE-2A54-3AF6-11ED-41B905A599E2}" dt="2025-02-11T05:51:12.430" v="9" actId="20577"/>
        <pc:sldMkLst>
          <pc:docMk/>
          <pc:sldMk cId="487332698" sldId="270"/>
        </pc:sldMkLst>
      </pc:sldChg>
      <pc:sldChg chg="modSp">
        <pc:chgData name="CLARK, Cassandra" userId="S::cassandra.clark@health.gov.au::292c0f37-d58b-4c63-97de-1781c0fa28f4" providerId="AD" clId="Web-{D95DC8CE-2A54-3AF6-11ED-41B905A599E2}" dt="2025-02-11T06:12:35.468" v="138" actId="1076"/>
        <pc:sldMkLst>
          <pc:docMk/>
          <pc:sldMk cId="2785430452" sldId="716"/>
        </pc:sldMkLst>
      </pc:sldChg>
      <pc:sldChg chg="modSp ord">
        <pc:chgData name="CLARK, Cassandra" userId="S::cassandra.clark@health.gov.au::292c0f37-d58b-4c63-97de-1781c0fa28f4" providerId="AD" clId="Web-{D95DC8CE-2A54-3AF6-11ED-41B905A599E2}" dt="2025-02-11T06:43:47.398" v="682"/>
        <pc:sldMkLst>
          <pc:docMk/>
          <pc:sldMk cId="1673332345" sldId="723"/>
        </pc:sldMkLst>
      </pc:sldChg>
      <pc:sldChg chg="modSp">
        <pc:chgData name="CLARK, Cassandra" userId="S::cassandra.clark@health.gov.au::292c0f37-d58b-4c63-97de-1781c0fa28f4" providerId="AD" clId="Web-{D95DC8CE-2A54-3AF6-11ED-41B905A599E2}" dt="2025-02-11T06:49:28.752" v="710" actId="1076"/>
        <pc:sldMkLst>
          <pc:docMk/>
          <pc:sldMk cId="251526168" sldId="725"/>
        </pc:sldMkLst>
      </pc:sldChg>
      <pc:sldChg chg="modSp">
        <pc:chgData name="CLARK, Cassandra" userId="S::cassandra.clark@health.gov.au::292c0f37-d58b-4c63-97de-1781c0fa28f4" providerId="AD" clId="Web-{D95DC8CE-2A54-3AF6-11ED-41B905A599E2}" dt="2025-02-11T05:53:43.731" v="41" actId="20577"/>
        <pc:sldMkLst>
          <pc:docMk/>
          <pc:sldMk cId="1422138240" sldId="726"/>
        </pc:sldMkLst>
      </pc:sldChg>
      <pc:sldChg chg="modSp">
        <pc:chgData name="CLARK, Cassandra" userId="S::cassandra.clark@health.gov.au::292c0f37-d58b-4c63-97de-1781c0fa28f4" providerId="AD" clId="Web-{D95DC8CE-2A54-3AF6-11ED-41B905A599E2}" dt="2025-02-11T05:54:06.920" v="44" actId="20577"/>
        <pc:sldMkLst>
          <pc:docMk/>
          <pc:sldMk cId="2910032305" sldId="729"/>
        </pc:sldMkLst>
      </pc:sldChg>
      <pc:sldChg chg="addSp modSp new">
        <pc:chgData name="CLARK, Cassandra" userId="S::cassandra.clark@health.gov.au::292c0f37-d58b-4c63-97de-1781c0fa28f4" providerId="AD" clId="Web-{D95DC8CE-2A54-3AF6-11ED-41B905A599E2}" dt="2025-02-11T05:54:35.967" v="49" actId="20577"/>
        <pc:sldMkLst>
          <pc:docMk/>
          <pc:sldMk cId="331045984" sldId="732"/>
        </pc:sldMkLst>
      </pc:sldChg>
      <pc:sldChg chg="modSp add replId">
        <pc:chgData name="CLARK, Cassandra" userId="S::cassandra.clark@health.gov.au::292c0f37-d58b-4c63-97de-1781c0fa28f4" providerId="AD" clId="Web-{D95DC8CE-2A54-3AF6-11ED-41B905A599E2}" dt="2025-02-11T06:40:53.987" v="622" actId="20577"/>
        <pc:sldMkLst>
          <pc:docMk/>
          <pc:sldMk cId="1467061599" sldId="733"/>
        </pc:sldMkLst>
      </pc:sldChg>
      <pc:sldChg chg="modSp add replId">
        <pc:chgData name="CLARK, Cassandra" userId="S::cassandra.clark@health.gov.au::292c0f37-d58b-4c63-97de-1781c0fa28f4" providerId="AD" clId="Web-{D95DC8CE-2A54-3AF6-11ED-41B905A599E2}" dt="2025-02-11T06:34:25.819" v="576" actId="20577"/>
        <pc:sldMkLst>
          <pc:docMk/>
          <pc:sldMk cId="1139257562" sldId="734"/>
        </pc:sldMkLst>
      </pc:sldChg>
      <pc:sldChg chg="addSp modSp new">
        <pc:chgData name="CLARK, Cassandra" userId="S::cassandra.clark@health.gov.au::292c0f37-d58b-4c63-97de-1781c0fa28f4" providerId="AD" clId="Web-{D95DC8CE-2A54-3AF6-11ED-41B905A599E2}" dt="2025-02-11T06:16:01.427" v="160" actId="20577"/>
        <pc:sldMkLst>
          <pc:docMk/>
          <pc:sldMk cId="387973212" sldId="735"/>
        </pc:sldMkLst>
      </pc:sldChg>
      <pc:sldChg chg="modSp add del replId">
        <pc:chgData name="CLARK, Cassandra" userId="S::cassandra.clark@health.gov.au::292c0f37-d58b-4c63-97de-1781c0fa28f4" providerId="AD" clId="Web-{D95DC8CE-2A54-3AF6-11ED-41B905A599E2}" dt="2025-02-11T06:43:30.866" v="681"/>
        <pc:sldMkLst>
          <pc:docMk/>
          <pc:sldMk cId="2123611676" sldId="736"/>
        </pc:sldMkLst>
      </pc:sldChg>
      <pc:sldChg chg="modSp add replId">
        <pc:chgData name="CLARK, Cassandra" userId="S::cassandra.clark@health.gov.au::292c0f37-d58b-4c63-97de-1781c0fa28f4" providerId="AD" clId="Web-{D95DC8CE-2A54-3AF6-11ED-41B905A599E2}" dt="2025-02-11T06:52:05.491" v="726" actId="20577"/>
        <pc:sldMkLst>
          <pc:docMk/>
          <pc:sldMk cId="2885848885" sldId="736"/>
        </pc:sldMkLst>
      </pc:sldChg>
    </pc:docChg>
  </pc:docChgLst>
  <pc:docChgLst>
    <pc:chgData name="CLARK, Cassandra" userId="S::cassandra.clark@health.gov.au::292c0f37-d58b-4c63-97de-1781c0fa28f4" providerId="AD" clId="Web-{BD65B8F8-A171-FF47-89CE-7F62CE615DB5}"/>
    <pc:docChg chg="addSld modSld">
      <pc:chgData name="CLARK, Cassandra" userId="S::cassandra.clark@health.gov.au::292c0f37-d58b-4c63-97de-1781c0fa28f4" providerId="AD" clId="Web-{BD65B8F8-A171-FF47-89CE-7F62CE615DB5}" dt="2025-02-13T02:49:49.085" v="13" actId="20577"/>
      <pc:docMkLst>
        <pc:docMk/>
      </pc:docMkLst>
      <pc:sldChg chg="addSp modSp new">
        <pc:chgData name="CLARK, Cassandra" userId="S::cassandra.clark@health.gov.au::292c0f37-d58b-4c63-97de-1781c0fa28f4" providerId="AD" clId="Web-{BD65B8F8-A171-FF47-89CE-7F62CE615DB5}" dt="2025-02-13T02:49:49.085" v="13" actId="20577"/>
        <pc:sldMkLst>
          <pc:docMk/>
          <pc:sldMk cId="1153921944" sldId="737"/>
        </pc:sldMkLst>
      </pc:sldChg>
    </pc:docChg>
  </pc:docChgLst>
  <pc:docChgLst>
    <pc:chgData name="PITT, Michael" userId="S::michael.pitt@health.gov.au::4eedf840-6756-40a3-9108-7f27589ebd84" providerId="AD" clId="Web-{60D29495-491A-32F2-3CC6-5705C17329AC}"/>
    <pc:docChg chg="modSld">
      <pc:chgData name="PITT, Michael" userId="S::michael.pitt@health.gov.au::4eedf840-6756-40a3-9108-7f27589ebd84" providerId="AD" clId="Web-{60D29495-491A-32F2-3CC6-5705C17329AC}" dt="2025-02-28T06:49:46.157" v="70" actId="20577"/>
      <pc:docMkLst>
        <pc:docMk/>
      </pc:docMkLst>
      <pc:sldChg chg="modSp">
        <pc:chgData name="PITT, Michael" userId="S::michael.pitt@health.gov.au::4eedf840-6756-40a3-9108-7f27589ebd84" providerId="AD" clId="Web-{60D29495-491A-32F2-3CC6-5705C17329AC}" dt="2025-02-28T06:49:46.157" v="70" actId="20577"/>
        <pc:sldMkLst>
          <pc:docMk/>
          <pc:sldMk cId="387973212" sldId="735"/>
        </pc:sldMkLst>
      </pc:sldChg>
    </pc:docChg>
  </pc:docChgLst>
  <pc:docChgLst>
    <pc:chgData name="CLARK, Cassandra" userId="292c0f37-d58b-4c63-97de-1781c0fa28f4" providerId="ADAL" clId="{5E8BDA22-AFE8-45EE-95E1-4AA48428A893}"/>
    <pc:docChg chg="undo custSel addSld delSld modSld sldOrd">
      <pc:chgData name="CLARK, Cassandra" userId="292c0f37-d58b-4c63-97de-1781c0fa28f4" providerId="ADAL" clId="{5E8BDA22-AFE8-45EE-95E1-4AA48428A893}" dt="2024-11-07T01:55:28.948" v="1891"/>
      <pc:docMkLst>
        <pc:docMk/>
      </pc:docMkLst>
      <pc:sldChg chg="modSp mod modNotesTx">
        <pc:chgData name="CLARK, Cassandra" userId="292c0f37-d58b-4c63-97de-1781c0fa28f4" providerId="ADAL" clId="{5E8BDA22-AFE8-45EE-95E1-4AA48428A893}" dt="2024-11-06T02:55:43.461" v="1401" actId="20577"/>
        <pc:sldMkLst>
          <pc:docMk/>
          <pc:sldMk cId="739026096" sldId="267"/>
        </pc:sldMkLst>
      </pc:sldChg>
      <pc:sldChg chg="modSp mod">
        <pc:chgData name="CLARK, Cassandra" userId="292c0f37-d58b-4c63-97de-1781c0fa28f4" providerId="ADAL" clId="{5E8BDA22-AFE8-45EE-95E1-4AA48428A893}" dt="2024-11-06T22:25:02.085" v="1691" actId="20577"/>
        <pc:sldMkLst>
          <pc:docMk/>
          <pc:sldMk cId="1581265487" sldId="467"/>
        </pc:sldMkLst>
      </pc:sldChg>
      <pc:sldChg chg="modSp mod ord">
        <pc:chgData name="CLARK, Cassandra" userId="292c0f37-d58b-4c63-97de-1781c0fa28f4" providerId="ADAL" clId="{5E8BDA22-AFE8-45EE-95E1-4AA48428A893}" dt="2024-11-06T02:22:34.435" v="1202" actId="20577"/>
        <pc:sldMkLst>
          <pc:docMk/>
          <pc:sldMk cId="1880293018" sldId="696"/>
        </pc:sldMkLst>
      </pc:sldChg>
      <pc:sldChg chg="modSp mod">
        <pc:chgData name="CLARK, Cassandra" userId="292c0f37-d58b-4c63-97de-1781c0fa28f4" providerId="ADAL" clId="{5E8BDA22-AFE8-45EE-95E1-4AA48428A893}" dt="2024-11-05T05:56:20.056" v="970" actId="1076"/>
        <pc:sldMkLst>
          <pc:docMk/>
          <pc:sldMk cId="2733211470" sldId="699"/>
        </pc:sldMkLst>
      </pc:sldChg>
      <pc:sldChg chg="del">
        <pc:chgData name="CLARK, Cassandra" userId="292c0f37-d58b-4c63-97de-1781c0fa28f4" providerId="ADAL" clId="{5E8BDA22-AFE8-45EE-95E1-4AA48428A893}" dt="2024-11-05T05:11:13.659" v="223" actId="47"/>
        <pc:sldMkLst>
          <pc:docMk/>
          <pc:sldMk cId="3528595532" sldId="702"/>
        </pc:sldMkLst>
      </pc:sldChg>
      <pc:sldChg chg="modSp del mod">
        <pc:chgData name="CLARK, Cassandra" userId="292c0f37-d58b-4c63-97de-1781c0fa28f4" providerId="ADAL" clId="{5E8BDA22-AFE8-45EE-95E1-4AA48428A893}" dt="2024-11-05T05:11:14.665" v="224" actId="47"/>
        <pc:sldMkLst>
          <pc:docMk/>
          <pc:sldMk cId="1804262295" sldId="703"/>
        </pc:sldMkLst>
      </pc:sldChg>
      <pc:sldChg chg="delSp modSp mod ord">
        <pc:chgData name="CLARK, Cassandra" userId="292c0f37-d58b-4c63-97de-1781c0fa28f4" providerId="ADAL" clId="{5E8BDA22-AFE8-45EE-95E1-4AA48428A893}" dt="2024-11-06T02:27:18.686" v="1336" actId="12"/>
        <pc:sldMkLst>
          <pc:docMk/>
          <pc:sldMk cId="1390575404" sldId="704"/>
        </pc:sldMkLst>
      </pc:sldChg>
      <pc:sldChg chg="modSp del mod ord">
        <pc:chgData name="CLARK, Cassandra" userId="292c0f37-d58b-4c63-97de-1781c0fa28f4" providerId="ADAL" clId="{5E8BDA22-AFE8-45EE-95E1-4AA48428A893}" dt="2024-11-06T22:23:38.959" v="1626" actId="2696"/>
        <pc:sldMkLst>
          <pc:docMk/>
          <pc:sldMk cId="1276529227" sldId="705"/>
        </pc:sldMkLst>
      </pc:sldChg>
      <pc:sldChg chg="modSp mod ord">
        <pc:chgData name="CLARK, Cassandra" userId="292c0f37-d58b-4c63-97de-1781c0fa28f4" providerId="ADAL" clId="{5E8BDA22-AFE8-45EE-95E1-4AA48428A893}" dt="2024-11-06T02:28:59.148" v="1347" actId="207"/>
        <pc:sldMkLst>
          <pc:docMk/>
          <pc:sldMk cId="822876806" sldId="706"/>
        </pc:sldMkLst>
      </pc:sldChg>
      <pc:sldChg chg="add del ord">
        <pc:chgData name="CLARK, Cassandra" userId="292c0f37-d58b-4c63-97de-1781c0fa28f4" providerId="ADAL" clId="{5E8BDA22-AFE8-45EE-95E1-4AA48428A893}" dt="2024-11-05T05:11:09.271" v="222" actId="47"/>
        <pc:sldMkLst>
          <pc:docMk/>
          <pc:sldMk cId="1521936410" sldId="707"/>
        </pc:sldMkLst>
      </pc:sldChg>
      <pc:sldChg chg="modSp add del mod ord">
        <pc:chgData name="CLARK, Cassandra" userId="292c0f37-d58b-4c63-97de-1781c0fa28f4" providerId="ADAL" clId="{5E8BDA22-AFE8-45EE-95E1-4AA48428A893}" dt="2024-11-05T05:11:17.535" v="225" actId="47"/>
        <pc:sldMkLst>
          <pc:docMk/>
          <pc:sldMk cId="1422138240" sldId="708"/>
        </pc:sldMkLst>
      </pc:sldChg>
      <pc:sldChg chg="addSp delSp modSp mod ord">
        <pc:chgData name="CLARK, Cassandra" userId="292c0f37-d58b-4c63-97de-1781c0fa28f4" providerId="ADAL" clId="{5E8BDA22-AFE8-45EE-95E1-4AA48428A893}" dt="2024-11-06T02:27:54.221" v="1338"/>
        <pc:sldMkLst>
          <pc:docMk/>
          <pc:sldMk cId="742877132" sldId="709"/>
        </pc:sldMkLst>
      </pc:sldChg>
      <pc:sldChg chg="del">
        <pc:chgData name="CLARK, Cassandra" userId="292c0f37-d58b-4c63-97de-1781c0fa28f4" providerId="ADAL" clId="{5E8BDA22-AFE8-45EE-95E1-4AA48428A893}" dt="2024-11-05T05:15:40.435" v="255" actId="2696"/>
        <pc:sldMkLst>
          <pc:docMk/>
          <pc:sldMk cId="3187033386" sldId="710"/>
        </pc:sldMkLst>
      </pc:sldChg>
      <pc:sldChg chg="modSp del mod modCm">
        <pc:chgData name="CLARK, Cassandra" userId="292c0f37-d58b-4c63-97de-1781c0fa28f4" providerId="ADAL" clId="{5E8BDA22-AFE8-45EE-95E1-4AA48428A893}" dt="2024-11-05T05:29:18.956" v="770" actId="47"/>
        <pc:sldMkLst>
          <pc:docMk/>
          <pc:sldMk cId="231940909" sldId="711"/>
        </pc:sldMkLst>
        <pc:extLst>
          <p:ext xmlns:p="http://schemas.openxmlformats.org/presentationml/2006/main" uri="{D6D511B9-2390-475A-947B-AFAB55BFBCF1}">
            <pc226:cmChg xmlns:pc226="http://schemas.microsoft.com/office/powerpoint/2022/06/main/command" chg="mod">
              <pc226:chgData name="CLARK, Cassandra" userId="292c0f37-d58b-4c63-97de-1781c0fa28f4" providerId="ADAL" clId="{5E8BDA22-AFE8-45EE-95E1-4AA48428A893}" dt="2024-11-05T05:18:00.298" v="261" actId="6549"/>
              <pc2:cmMkLst xmlns:pc2="http://schemas.microsoft.com/office/powerpoint/2019/9/main/command">
                <pc:docMk/>
                <pc:sldMk cId="231940909" sldId="711"/>
                <pc2:cmMk id="{D43C2660-17A9-4501-BC96-972FE17189B9}"/>
              </pc2:cmMkLst>
            </pc226:cmChg>
            <pc226:cmChg xmlns:pc226="http://schemas.microsoft.com/office/powerpoint/2022/06/main/command" chg="mod">
              <pc226:chgData name="CLARK, Cassandra" userId="292c0f37-d58b-4c63-97de-1781c0fa28f4" providerId="ADAL" clId="{5E8BDA22-AFE8-45EE-95E1-4AA48428A893}" dt="2024-11-05T05:18:21.663" v="262" actId="21"/>
              <pc2:cmMkLst xmlns:pc2="http://schemas.microsoft.com/office/powerpoint/2019/9/main/command">
                <pc:docMk/>
                <pc:sldMk cId="231940909" sldId="711"/>
                <pc2:cmMk id="{8DA3717A-E1EA-4B0A-8054-38B9262452A3}"/>
              </pc2:cmMkLst>
            </pc226:cmChg>
            <pc226:cmChg xmlns:pc226="http://schemas.microsoft.com/office/powerpoint/2022/06/main/command" chg="mod">
              <pc226:chgData name="CLARK, Cassandra" userId="292c0f37-d58b-4c63-97de-1781c0fa28f4" providerId="ADAL" clId="{5E8BDA22-AFE8-45EE-95E1-4AA48428A893}" dt="2024-11-05T05:18:00.298" v="261" actId="6549"/>
              <pc2:cmMkLst xmlns:pc2="http://schemas.microsoft.com/office/powerpoint/2019/9/main/command">
                <pc:docMk/>
                <pc:sldMk cId="231940909" sldId="711"/>
                <pc2:cmMk id="{0C0093E5-9A10-47FD-822A-7CE5F6CD9F42}"/>
              </pc2:cmMkLst>
            </pc226:cmChg>
          </p:ext>
        </pc:extLst>
      </pc:sldChg>
      <pc:sldChg chg="modSp add del mod">
        <pc:chgData name="CLARK, Cassandra" userId="292c0f37-d58b-4c63-97de-1781c0fa28f4" providerId="ADAL" clId="{5E8BDA22-AFE8-45EE-95E1-4AA48428A893}" dt="2024-11-06T01:33:16.627" v="1048" actId="2696"/>
        <pc:sldMkLst>
          <pc:docMk/>
          <pc:sldMk cId="3602868902" sldId="712"/>
        </pc:sldMkLst>
      </pc:sldChg>
      <pc:sldChg chg="modSp add del mod">
        <pc:chgData name="CLARK, Cassandra" userId="292c0f37-d58b-4c63-97de-1781c0fa28f4" providerId="ADAL" clId="{5E8BDA22-AFE8-45EE-95E1-4AA48428A893}" dt="2024-11-06T01:33:26.352" v="1049" actId="2696"/>
        <pc:sldMkLst>
          <pc:docMk/>
          <pc:sldMk cId="2947437348" sldId="713"/>
        </pc:sldMkLst>
      </pc:sldChg>
      <pc:sldChg chg="modSp add del mod">
        <pc:chgData name="CLARK, Cassandra" userId="292c0f37-d58b-4c63-97de-1781c0fa28f4" providerId="ADAL" clId="{5E8BDA22-AFE8-45EE-95E1-4AA48428A893}" dt="2024-11-06T01:33:33.006" v="1051" actId="2696"/>
        <pc:sldMkLst>
          <pc:docMk/>
          <pc:sldMk cId="1804262295" sldId="714"/>
        </pc:sldMkLst>
      </pc:sldChg>
      <pc:sldChg chg="add del">
        <pc:chgData name="CLARK, Cassandra" userId="292c0f37-d58b-4c63-97de-1781c0fa28f4" providerId="ADAL" clId="{5E8BDA22-AFE8-45EE-95E1-4AA48428A893}" dt="2024-11-06T01:33:37.215" v="1052" actId="2696"/>
        <pc:sldMkLst>
          <pc:docMk/>
          <pc:sldMk cId="1422138240" sldId="715"/>
        </pc:sldMkLst>
      </pc:sldChg>
      <pc:sldChg chg="modSp add mod ord">
        <pc:chgData name="CLARK, Cassandra" userId="292c0f37-d58b-4c63-97de-1781c0fa28f4" providerId="ADAL" clId="{5E8BDA22-AFE8-45EE-95E1-4AA48428A893}" dt="2024-11-06T01:33:51.266" v="1062"/>
        <pc:sldMkLst>
          <pc:docMk/>
          <pc:sldMk cId="2785430452" sldId="716"/>
        </pc:sldMkLst>
      </pc:sldChg>
      <pc:sldChg chg="modSp add del mod">
        <pc:chgData name="CLARK, Cassandra" userId="292c0f37-d58b-4c63-97de-1781c0fa28f4" providerId="ADAL" clId="{5E8BDA22-AFE8-45EE-95E1-4AA48428A893}" dt="2024-11-06T02:33:24.375" v="1350" actId="2696"/>
        <pc:sldMkLst>
          <pc:docMk/>
          <pc:sldMk cId="3154806896" sldId="717"/>
        </pc:sldMkLst>
      </pc:sldChg>
      <pc:sldChg chg="modSp add mod modNotesTx">
        <pc:chgData name="CLARK, Cassandra" userId="292c0f37-d58b-4c63-97de-1781c0fa28f4" providerId="ADAL" clId="{5E8BDA22-AFE8-45EE-95E1-4AA48428A893}" dt="2024-11-07T01:52:07.743" v="1837" actId="6549"/>
        <pc:sldMkLst>
          <pc:docMk/>
          <pc:sldMk cId="3476202787" sldId="718"/>
        </pc:sldMkLst>
      </pc:sldChg>
      <pc:sldChg chg="modSp add mod">
        <pc:chgData name="CLARK, Cassandra" userId="292c0f37-d58b-4c63-97de-1781c0fa28f4" providerId="ADAL" clId="{5E8BDA22-AFE8-45EE-95E1-4AA48428A893}" dt="2024-11-07T01:54:57.474" v="1889"/>
        <pc:sldMkLst>
          <pc:docMk/>
          <pc:sldMk cId="2949957039" sldId="719"/>
        </pc:sldMkLst>
      </pc:sldChg>
      <pc:sldChg chg="modSp add">
        <pc:chgData name="CLARK, Cassandra" userId="292c0f37-d58b-4c63-97de-1781c0fa28f4" providerId="ADAL" clId="{5E8BDA22-AFE8-45EE-95E1-4AA48428A893}" dt="2024-11-07T01:55:28.948" v="1891"/>
        <pc:sldMkLst>
          <pc:docMk/>
          <pc:sldMk cId="2744975439" sldId="720"/>
        </pc:sldMkLst>
      </pc:sldChg>
      <pc:sldChg chg="modSp add del mod">
        <pc:chgData name="CLARK, Cassandra" userId="292c0f37-d58b-4c63-97de-1781c0fa28f4" providerId="ADAL" clId="{5E8BDA22-AFE8-45EE-95E1-4AA48428A893}" dt="2024-11-06T01:33:28.767" v="1050" actId="2696"/>
        <pc:sldMkLst>
          <pc:docMk/>
          <pc:sldMk cId="3286294158" sldId="721"/>
        </pc:sldMkLst>
      </pc:sldChg>
      <pc:sldChg chg="add">
        <pc:chgData name="CLARK, Cassandra" userId="292c0f37-d58b-4c63-97de-1781c0fa28f4" providerId="ADAL" clId="{5E8BDA22-AFE8-45EE-95E1-4AA48428A893}" dt="2024-11-06T01:33:07.691" v="1047"/>
        <pc:sldMkLst>
          <pc:docMk/>
          <pc:sldMk cId="1196955750" sldId="722"/>
        </pc:sldMkLst>
      </pc:sldChg>
      <pc:sldChg chg="add">
        <pc:chgData name="CLARK, Cassandra" userId="292c0f37-d58b-4c63-97de-1781c0fa28f4" providerId="ADAL" clId="{5E8BDA22-AFE8-45EE-95E1-4AA48428A893}" dt="2024-11-06T01:33:41.357" v="1054"/>
        <pc:sldMkLst>
          <pc:docMk/>
          <pc:sldMk cId="1673332345" sldId="723"/>
        </pc:sldMkLst>
      </pc:sldChg>
      <pc:sldChg chg="add">
        <pc:chgData name="CLARK, Cassandra" userId="292c0f37-d58b-4c63-97de-1781c0fa28f4" providerId="ADAL" clId="{5E8BDA22-AFE8-45EE-95E1-4AA48428A893}" dt="2024-11-06T01:33:42.841" v="1056"/>
        <pc:sldMkLst>
          <pc:docMk/>
          <pc:sldMk cId="3286294158" sldId="724"/>
        </pc:sldMkLst>
      </pc:sldChg>
      <pc:sldChg chg="add">
        <pc:chgData name="CLARK, Cassandra" userId="292c0f37-d58b-4c63-97de-1781c0fa28f4" providerId="ADAL" clId="{5E8BDA22-AFE8-45EE-95E1-4AA48428A893}" dt="2024-11-06T01:33:43.969" v="1058"/>
        <pc:sldMkLst>
          <pc:docMk/>
          <pc:sldMk cId="251526168" sldId="725"/>
        </pc:sldMkLst>
      </pc:sldChg>
      <pc:sldChg chg="add">
        <pc:chgData name="CLARK, Cassandra" userId="292c0f37-d58b-4c63-97de-1781c0fa28f4" providerId="ADAL" clId="{5E8BDA22-AFE8-45EE-95E1-4AA48428A893}" dt="2024-11-06T01:33:45.689" v="1060"/>
        <pc:sldMkLst>
          <pc:docMk/>
          <pc:sldMk cId="1422138240" sldId="726"/>
        </pc:sldMkLst>
      </pc:sldChg>
      <pc:sldChg chg="add">
        <pc:chgData name="CLARK, Cassandra" userId="292c0f37-d58b-4c63-97de-1781c0fa28f4" providerId="ADAL" clId="{5E8BDA22-AFE8-45EE-95E1-4AA48428A893}" dt="2024-11-06T02:33:19.579" v="1349"/>
        <pc:sldMkLst>
          <pc:docMk/>
          <pc:sldMk cId="14516703" sldId="727"/>
        </pc:sldMkLst>
      </pc:sldChg>
      <pc:sldChg chg="modSp add mod ord">
        <pc:chgData name="CLARK, Cassandra" userId="292c0f37-d58b-4c63-97de-1781c0fa28f4" providerId="ADAL" clId="{5E8BDA22-AFE8-45EE-95E1-4AA48428A893}" dt="2024-11-06T22:27:26.517" v="1733" actId="20577"/>
        <pc:sldMkLst>
          <pc:docMk/>
          <pc:sldMk cId="2142713715" sldId="728"/>
        </pc:sldMkLst>
      </pc:sldChg>
    </pc:docChg>
  </pc:docChgLst>
  <pc:docChgLst>
    <pc:chgData name="BENAKANAHALLI, Krishna Kumar" userId="S::krishnakumar.benakanahalli@health.gov.au::6a383718-bca7-482d-bdb7-aa851fcb1985" providerId="AD" clId="Web-{3B229631-26DD-9E9E-6E93-F32BFB73B7F8}"/>
    <pc:docChg chg="addSld modSld">
      <pc:chgData name="BENAKANAHALLI, Krishna Kumar" userId="S::krishnakumar.benakanahalli@health.gov.au::6a383718-bca7-482d-bdb7-aa851fcb1985" providerId="AD" clId="Web-{3B229631-26DD-9E9E-6E93-F32BFB73B7F8}" dt="2025-02-28T01:00:29.896" v="1038" actId="1076"/>
      <pc:docMkLst>
        <pc:docMk/>
      </pc:docMkLst>
      <pc:sldChg chg="addSp modSp new">
        <pc:chgData name="BENAKANAHALLI, Krishna Kumar" userId="S::krishnakumar.benakanahalli@health.gov.au::6a383718-bca7-482d-bdb7-aa851fcb1985" providerId="AD" clId="Web-{3B229631-26DD-9E9E-6E93-F32BFB73B7F8}" dt="2025-02-28T01:00:29.896" v="1038" actId="1076"/>
        <pc:sldMkLst>
          <pc:docMk/>
          <pc:sldMk cId="559684856" sldId="747"/>
        </pc:sldMkLst>
      </pc:sldChg>
      <pc:sldChg chg="addSp delSp modSp add replId">
        <pc:chgData name="BENAKANAHALLI, Krishna Kumar" userId="S::krishnakumar.benakanahalli@health.gov.au::6a383718-bca7-482d-bdb7-aa851fcb1985" providerId="AD" clId="Web-{3B229631-26DD-9E9E-6E93-F32BFB73B7F8}" dt="2025-02-28T00:54:30.297" v="1033" actId="20577"/>
        <pc:sldMkLst>
          <pc:docMk/>
          <pc:sldMk cId="3344554202" sldId="748"/>
        </pc:sldMkLst>
      </pc:sldChg>
      <pc:sldChg chg="addSp delSp modSp add replId">
        <pc:chgData name="BENAKANAHALLI, Krishna Kumar" userId="S::krishnakumar.benakanahalli@health.gov.au::6a383718-bca7-482d-bdb7-aa851fcb1985" providerId="AD" clId="Web-{3B229631-26DD-9E9E-6E93-F32BFB73B7F8}" dt="2025-02-28T00:53:41.827" v="1024" actId="20577"/>
        <pc:sldMkLst>
          <pc:docMk/>
          <pc:sldMk cId="2384799497" sldId="749"/>
        </pc:sldMkLst>
      </pc:sldChg>
    </pc:docChg>
  </pc:docChgLst>
  <pc:docChgLst>
    <pc:chgData name="CLARK, Cassandra" userId="S::cassandra.clark@health.gov.au::292c0f37-d58b-4c63-97de-1781c0fa28f4" providerId="AD" clId="Web-{E4950A07-30CE-19FC-6E43-0C8FE8472304}"/>
    <pc:docChg chg="addSld delSld modSld sldOrd">
      <pc:chgData name="CLARK, Cassandra" userId="S::cassandra.clark@health.gov.au::292c0f37-d58b-4c63-97de-1781c0fa28f4" providerId="AD" clId="Web-{E4950A07-30CE-19FC-6E43-0C8FE8472304}" dt="2024-11-06T22:03:31.586" v="13"/>
      <pc:docMkLst>
        <pc:docMk/>
      </pc:docMkLst>
      <pc:sldChg chg="modSp">
        <pc:chgData name="CLARK, Cassandra" userId="S::cassandra.clark@health.gov.au::292c0f37-d58b-4c63-97de-1781c0fa28f4" providerId="AD" clId="Web-{E4950A07-30CE-19FC-6E43-0C8FE8472304}" dt="2024-11-06T22:01:52.582" v="2" actId="20577"/>
        <pc:sldMkLst>
          <pc:docMk/>
          <pc:sldMk cId="1880293018" sldId="696"/>
        </pc:sldMkLst>
      </pc:sldChg>
      <pc:sldChg chg="modSp">
        <pc:chgData name="CLARK, Cassandra" userId="S::cassandra.clark@health.gov.au::292c0f37-d58b-4c63-97de-1781c0fa28f4" providerId="AD" clId="Web-{E4950A07-30CE-19FC-6E43-0C8FE8472304}" dt="2024-11-06T22:02:43.725" v="7" actId="20577"/>
        <pc:sldMkLst>
          <pc:docMk/>
          <pc:sldMk cId="1390575404" sldId="704"/>
        </pc:sldMkLst>
      </pc:sldChg>
      <pc:sldChg chg="del">
        <pc:chgData name="CLARK, Cassandra" userId="S::cassandra.clark@health.gov.au::292c0f37-d58b-4c63-97de-1781c0fa28f4" providerId="AD" clId="Web-{E4950A07-30CE-19FC-6E43-0C8FE8472304}" dt="2024-11-06T22:03:05.523" v="10"/>
        <pc:sldMkLst>
          <pc:docMk/>
          <pc:sldMk cId="822876806" sldId="706"/>
        </pc:sldMkLst>
      </pc:sldChg>
      <pc:sldChg chg="ord">
        <pc:chgData name="CLARK, Cassandra" userId="S::cassandra.clark@health.gov.au::292c0f37-d58b-4c63-97de-1781c0fa28f4" providerId="AD" clId="Web-{E4950A07-30CE-19FC-6E43-0C8FE8472304}" dt="2024-11-06T22:03:31.586" v="13"/>
        <pc:sldMkLst>
          <pc:docMk/>
          <pc:sldMk cId="2142713715" sldId="728"/>
        </pc:sldMkLst>
      </pc:sldChg>
      <pc:sldChg chg="add del replId">
        <pc:chgData name="CLARK, Cassandra" userId="S::cassandra.clark@health.gov.au::292c0f37-d58b-4c63-97de-1781c0fa28f4" providerId="AD" clId="Web-{E4950A07-30CE-19FC-6E43-0C8FE8472304}" dt="2024-11-06T22:03:09.085" v="12"/>
        <pc:sldMkLst>
          <pc:docMk/>
          <pc:sldMk cId="2781890557" sldId="729"/>
        </pc:sldMkLst>
      </pc:sldChg>
      <pc:sldChg chg="add del replId">
        <pc:chgData name="CLARK, Cassandra" userId="S::cassandra.clark@health.gov.au::292c0f37-d58b-4c63-97de-1781c0fa28f4" providerId="AD" clId="Web-{E4950A07-30CE-19FC-6E43-0C8FE8472304}" dt="2024-11-06T22:03:07.382" v="11"/>
        <pc:sldMkLst>
          <pc:docMk/>
          <pc:sldMk cId="2474858811" sldId="730"/>
        </pc:sldMkLst>
      </pc:sldChg>
    </pc:docChg>
  </pc:docChgLst>
  <pc:docChgLst>
    <pc:chgData name="CLARK, Cassandra" userId="S::cassandra.clark@health.gov.au::292c0f37-d58b-4c63-97de-1781c0fa28f4" providerId="AD" clId="Web-{AF8557A0-16BE-DDD2-74BC-E19F0711A922}"/>
    <pc:docChg chg="delSld modSld">
      <pc:chgData name="CLARK, Cassandra" userId="S::cassandra.clark@health.gov.au::292c0f37-d58b-4c63-97de-1781c0fa28f4" providerId="AD" clId="Web-{AF8557A0-16BE-DDD2-74BC-E19F0711A922}" dt="2025-03-24T22:41:57.030" v="52"/>
      <pc:docMkLst>
        <pc:docMk/>
      </pc:docMkLst>
      <pc:sldChg chg="del">
        <pc:chgData name="CLARK, Cassandra" userId="S::cassandra.clark@health.gov.au::292c0f37-d58b-4c63-97de-1781c0fa28f4" providerId="AD" clId="Web-{AF8557A0-16BE-DDD2-74BC-E19F0711A922}" dt="2025-03-24T22:39:16.353" v="18"/>
        <pc:sldMkLst>
          <pc:docMk/>
          <pc:sldMk cId="1673332345" sldId="723"/>
        </pc:sldMkLst>
      </pc:sldChg>
      <pc:sldChg chg="del">
        <pc:chgData name="CLARK, Cassandra" userId="S::cassandra.clark@health.gov.au::292c0f37-d58b-4c63-97de-1781c0fa28f4" providerId="AD" clId="Web-{AF8557A0-16BE-DDD2-74BC-E19F0711A922}" dt="2025-03-24T22:39:04.259" v="13"/>
        <pc:sldMkLst>
          <pc:docMk/>
          <pc:sldMk cId="1467061599" sldId="733"/>
        </pc:sldMkLst>
      </pc:sldChg>
      <pc:sldChg chg="del">
        <pc:chgData name="CLARK, Cassandra" userId="S::cassandra.clark@health.gov.au::292c0f37-d58b-4c63-97de-1781c0fa28f4" providerId="AD" clId="Web-{AF8557A0-16BE-DDD2-74BC-E19F0711A922}" dt="2025-03-24T22:41:53.452" v="51"/>
        <pc:sldMkLst>
          <pc:docMk/>
          <pc:sldMk cId="387973212" sldId="735"/>
        </pc:sldMkLst>
      </pc:sldChg>
      <pc:sldChg chg="del">
        <pc:chgData name="CLARK, Cassandra" userId="S::cassandra.clark@health.gov.au::292c0f37-d58b-4c63-97de-1781c0fa28f4" providerId="AD" clId="Web-{AF8557A0-16BE-DDD2-74BC-E19F0711A922}" dt="2025-03-24T22:40:03.511" v="31"/>
        <pc:sldMkLst>
          <pc:docMk/>
          <pc:sldMk cId="2885848885" sldId="736"/>
        </pc:sldMkLst>
      </pc:sldChg>
      <pc:sldChg chg="del">
        <pc:chgData name="CLARK, Cassandra" userId="S::cassandra.clark@health.gov.au::292c0f37-d58b-4c63-97de-1781c0fa28f4" providerId="AD" clId="Web-{AF8557A0-16BE-DDD2-74BC-E19F0711A922}" dt="2025-03-24T22:40:16.496" v="35"/>
        <pc:sldMkLst>
          <pc:docMk/>
          <pc:sldMk cId="3753114547" sldId="743"/>
        </pc:sldMkLst>
      </pc:sldChg>
      <pc:sldChg chg="del">
        <pc:chgData name="CLARK, Cassandra" userId="S::cassandra.clark@health.gov.au::292c0f37-d58b-4c63-97de-1781c0fa28f4" providerId="AD" clId="Web-{AF8557A0-16BE-DDD2-74BC-E19F0711A922}" dt="2025-03-24T22:40:13.730" v="34"/>
        <pc:sldMkLst>
          <pc:docMk/>
          <pc:sldMk cId="559684856" sldId="747"/>
        </pc:sldMkLst>
      </pc:sldChg>
      <pc:sldChg chg="del">
        <pc:chgData name="CLARK, Cassandra" userId="S::cassandra.clark@health.gov.au::292c0f37-d58b-4c63-97de-1781c0fa28f4" providerId="AD" clId="Web-{AF8557A0-16BE-DDD2-74BC-E19F0711A922}" dt="2025-03-24T22:40:01.152" v="30"/>
        <pc:sldMkLst>
          <pc:docMk/>
          <pc:sldMk cId="2384799497" sldId="749"/>
        </pc:sldMkLst>
      </pc:sldChg>
      <pc:sldChg chg="del">
        <pc:chgData name="CLARK, Cassandra" userId="S::cassandra.clark@health.gov.au::292c0f37-d58b-4c63-97de-1781c0fa28f4" providerId="AD" clId="Web-{AF8557A0-16BE-DDD2-74BC-E19F0711A922}" dt="2025-03-24T22:39:13.088" v="17"/>
        <pc:sldMkLst>
          <pc:docMk/>
          <pc:sldMk cId="282130708" sldId="750"/>
        </pc:sldMkLst>
      </pc:sldChg>
      <pc:sldChg chg="del">
        <pc:chgData name="CLARK, Cassandra" userId="S::cassandra.clark@health.gov.au::292c0f37-d58b-4c63-97de-1781c0fa28f4" providerId="AD" clId="Web-{AF8557A0-16BE-DDD2-74BC-E19F0711A922}" dt="2025-03-24T22:39:08.853" v="15"/>
        <pc:sldMkLst>
          <pc:docMk/>
          <pc:sldMk cId="3480897815" sldId="751"/>
        </pc:sldMkLst>
      </pc:sldChg>
      <pc:sldChg chg="del">
        <pc:chgData name="CLARK, Cassandra" userId="S::cassandra.clark@health.gov.au::292c0f37-d58b-4c63-97de-1781c0fa28f4" providerId="AD" clId="Web-{AF8557A0-16BE-DDD2-74BC-E19F0711A922}" dt="2025-03-24T22:39:06.478" v="14"/>
        <pc:sldMkLst>
          <pc:docMk/>
          <pc:sldMk cId="870288076" sldId="752"/>
        </pc:sldMkLst>
      </pc:sldChg>
      <pc:sldChg chg="del">
        <pc:chgData name="CLARK, Cassandra" userId="S::cassandra.clark@health.gov.au::292c0f37-d58b-4c63-97de-1781c0fa28f4" providerId="AD" clId="Web-{AF8557A0-16BE-DDD2-74BC-E19F0711A922}" dt="2025-03-24T22:39:23.838" v="21"/>
        <pc:sldMkLst>
          <pc:docMk/>
          <pc:sldMk cId="894072316" sldId="753"/>
        </pc:sldMkLst>
      </pc:sldChg>
      <pc:sldChg chg="del">
        <pc:chgData name="CLARK, Cassandra" userId="S::cassandra.clark@health.gov.au::292c0f37-d58b-4c63-97de-1781c0fa28f4" providerId="AD" clId="Web-{AF8557A0-16BE-DDD2-74BC-E19F0711A922}" dt="2025-03-24T22:40:11.386" v="33"/>
        <pc:sldMkLst>
          <pc:docMk/>
          <pc:sldMk cId="1746375884" sldId="754"/>
        </pc:sldMkLst>
      </pc:sldChg>
      <pc:sldChg chg="del">
        <pc:chgData name="CLARK, Cassandra" userId="S::cassandra.clark@health.gov.au::292c0f37-d58b-4c63-97de-1781c0fa28f4" providerId="AD" clId="Web-{AF8557A0-16BE-DDD2-74BC-E19F0711A922}" dt="2025-03-24T22:40:05.808" v="32"/>
        <pc:sldMkLst>
          <pc:docMk/>
          <pc:sldMk cId="973228681" sldId="756"/>
        </pc:sldMkLst>
      </pc:sldChg>
      <pc:sldChg chg="del">
        <pc:chgData name="CLARK, Cassandra" userId="S::cassandra.clark@health.gov.au::292c0f37-d58b-4c63-97de-1781c0fa28f4" providerId="AD" clId="Web-{AF8557A0-16BE-DDD2-74BC-E19F0711A922}" dt="2025-03-24T22:40:21.184" v="37"/>
        <pc:sldMkLst>
          <pc:docMk/>
          <pc:sldMk cId="2071332355" sldId="757"/>
        </pc:sldMkLst>
      </pc:sldChg>
      <pc:sldChg chg="del">
        <pc:chgData name="CLARK, Cassandra" userId="S::cassandra.clark@health.gov.au::292c0f37-d58b-4c63-97de-1781c0fa28f4" providerId="AD" clId="Web-{AF8557A0-16BE-DDD2-74BC-E19F0711A922}" dt="2025-03-24T22:41:57.030" v="52"/>
        <pc:sldMkLst>
          <pc:docMk/>
          <pc:sldMk cId="916982042" sldId="760"/>
        </pc:sldMkLst>
      </pc:sldChg>
      <pc:sldChg chg="del">
        <pc:chgData name="CLARK, Cassandra" userId="S::cassandra.clark@health.gov.au::292c0f37-d58b-4c63-97de-1781c0fa28f4" providerId="AD" clId="Web-{AF8557A0-16BE-DDD2-74BC-E19F0711A922}" dt="2025-03-24T22:39:10.885" v="16"/>
        <pc:sldMkLst>
          <pc:docMk/>
          <pc:sldMk cId="4245162698" sldId="761"/>
        </pc:sldMkLst>
      </pc:sldChg>
      <pc:sldChg chg="del">
        <pc:chgData name="CLARK, Cassandra" userId="S::cassandra.clark@health.gov.au::292c0f37-d58b-4c63-97de-1781c0fa28f4" providerId="AD" clId="Web-{AF8557A0-16BE-DDD2-74BC-E19F0711A922}" dt="2025-03-24T22:39:38.245" v="28"/>
        <pc:sldMkLst>
          <pc:docMk/>
          <pc:sldMk cId="92193556" sldId="765"/>
        </pc:sldMkLst>
      </pc:sldChg>
      <pc:sldChg chg="del">
        <pc:chgData name="CLARK, Cassandra" userId="S::cassandra.clark@health.gov.au::292c0f37-d58b-4c63-97de-1781c0fa28f4" providerId="AD" clId="Web-{AF8557A0-16BE-DDD2-74BC-E19F0711A922}" dt="2025-03-24T22:40:18.949" v="36"/>
        <pc:sldMkLst>
          <pc:docMk/>
          <pc:sldMk cId="73272119" sldId="767"/>
        </pc:sldMkLst>
      </pc:sldChg>
      <pc:sldChg chg="delSp modSp">
        <pc:chgData name="CLARK, Cassandra" userId="S::cassandra.clark@health.gov.au::292c0f37-d58b-4c63-97de-1781c0fa28f4" providerId="AD" clId="Web-{AF8557A0-16BE-DDD2-74BC-E19F0711A922}" dt="2025-03-24T22:41:50.218" v="50" actId="20577"/>
        <pc:sldMkLst>
          <pc:docMk/>
          <pc:sldMk cId="720176592" sldId="768"/>
        </pc:sldMkLst>
      </pc:sldChg>
      <pc:sldChg chg="del">
        <pc:chgData name="CLARK, Cassandra" userId="S::cassandra.clark@health.gov.au::292c0f37-d58b-4c63-97de-1781c0fa28f4" providerId="AD" clId="Web-{AF8557A0-16BE-DDD2-74BC-E19F0711A922}" dt="2025-03-24T22:39:30.370" v="24"/>
        <pc:sldMkLst>
          <pc:docMk/>
          <pc:sldMk cId="1213786519" sldId="769"/>
        </pc:sldMkLst>
      </pc:sldChg>
      <pc:sldChg chg="del">
        <pc:chgData name="CLARK, Cassandra" userId="S::cassandra.clark@health.gov.au::292c0f37-d58b-4c63-97de-1781c0fa28f4" providerId="AD" clId="Web-{AF8557A0-16BE-DDD2-74BC-E19F0711A922}" dt="2025-03-24T22:39:20.854" v="20"/>
        <pc:sldMkLst>
          <pc:docMk/>
          <pc:sldMk cId="2736416343" sldId="770"/>
        </pc:sldMkLst>
      </pc:sldChg>
      <pc:sldChg chg="del">
        <pc:chgData name="CLARK, Cassandra" userId="S::cassandra.clark@health.gov.au::292c0f37-d58b-4c63-97de-1781c0fa28f4" providerId="AD" clId="Web-{AF8557A0-16BE-DDD2-74BC-E19F0711A922}" dt="2025-03-24T22:39:26.198" v="22"/>
        <pc:sldMkLst>
          <pc:docMk/>
          <pc:sldMk cId="176413158" sldId="771"/>
        </pc:sldMkLst>
      </pc:sldChg>
      <pc:sldChg chg="del">
        <pc:chgData name="CLARK, Cassandra" userId="S::cassandra.clark@health.gov.au::292c0f37-d58b-4c63-97de-1781c0fa28f4" providerId="AD" clId="Web-{AF8557A0-16BE-DDD2-74BC-E19F0711A922}" dt="2025-03-24T22:39:27.979" v="23"/>
        <pc:sldMkLst>
          <pc:docMk/>
          <pc:sldMk cId="1362526381" sldId="772"/>
        </pc:sldMkLst>
      </pc:sldChg>
      <pc:sldChg chg="del">
        <pc:chgData name="CLARK, Cassandra" userId="S::cassandra.clark@health.gov.au::292c0f37-d58b-4c63-97de-1781c0fa28f4" providerId="AD" clId="Web-{AF8557A0-16BE-DDD2-74BC-E19F0711A922}" dt="2025-03-24T22:39:32.463" v="25"/>
        <pc:sldMkLst>
          <pc:docMk/>
          <pc:sldMk cId="1087418720" sldId="773"/>
        </pc:sldMkLst>
      </pc:sldChg>
      <pc:sldChg chg="del">
        <pc:chgData name="CLARK, Cassandra" userId="S::cassandra.clark@health.gov.au::292c0f37-d58b-4c63-97de-1781c0fa28f4" providerId="AD" clId="Web-{AF8557A0-16BE-DDD2-74BC-E19F0711A922}" dt="2025-03-24T22:39:36.088" v="27"/>
        <pc:sldMkLst>
          <pc:docMk/>
          <pc:sldMk cId="3606734970" sldId="774"/>
        </pc:sldMkLst>
      </pc:sldChg>
      <pc:sldChg chg="del">
        <pc:chgData name="CLARK, Cassandra" userId="S::cassandra.clark@health.gov.au::292c0f37-d58b-4c63-97de-1781c0fa28f4" providerId="AD" clId="Web-{AF8557A0-16BE-DDD2-74BC-E19F0711A922}" dt="2025-03-24T22:39:18.557" v="19"/>
        <pc:sldMkLst>
          <pc:docMk/>
          <pc:sldMk cId="75915446" sldId="775"/>
        </pc:sldMkLst>
      </pc:sldChg>
    </pc:docChg>
  </pc:docChgLst>
  <pc:docChgLst>
    <pc:chgData name="BENAKANAHALLI, Krishna Kumar" userId="S::krishnakumar.benakanahalli@health.gov.au::6a383718-bca7-482d-bdb7-aa851fcb1985" providerId="AD" clId="Web-{A801E1A2-6D67-14C8-D5D9-DB8B25A3D4E1}"/>
    <pc:docChg chg="mod addSld modSld">
      <pc:chgData name="BENAKANAHALLI, Krishna Kumar" userId="S::krishnakumar.benakanahalli@health.gov.au::6a383718-bca7-482d-bdb7-aa851fcb1985" providerId="AD" clId="Web-{A801E1A2-6D67-14C8-D5D9-DB8B25A3D4E1}" dt="2025-03-03T01:45:35.616" v="99" actId="1076"/>
      <pc:docMkLst>
        <pc:docMk/>
      </pc:docMkLst>
      <pc:sldChg chg="addSp modSp">
        <pc:chgData name="BENAKANAHALLI, Krishna Kumar" userId="S::krishnakumar.benakanahalli@health.gov.au::6a383718-bca7-482d-bdb7-aa851fcb1985" providerId="AD" clId="Web-{A801E1A2-6D67-14C8-D5D9-DB8B25A3D4E1}" dt="2025-03-03T01:25:38.774" v="17" actId="1076"/>
        <pc:sldMkLst>
          <pc:docMk/>
          <pc:sldMk cId="251526168" sldId="725"/>
        </pc:sldMkLst>
      </pc:sldChg>
      <pc:sldChg chg="addSp modSp">
        <pc:chgData name="BENAKANAHALLI, Krishna Kumar" userId="S::krishnakumar.benakanahalli@health.gov.au::6a383718-bca7-482d-bdb7-aa851fcb1985" providerId="AD" clId="Web-{A801E1A2-6D67-14C8-D5D9-DB8B25A3D4E1}" dt="2025-03-03T01:19:04.556" v="9" actId="1076"/>
        <pc:sldMkLst>
          <pc:docMk/>
          <pc:sldMk cId="1467061599" sldId="733"/>
        </pc:sldMkLst>
      </pc:sldChg>
      <pc:sldChg chg="addSp modSp">
        <pc:chgData name="BENAKANAHALLI, Krishna Kumar" userId="S::krishnakumar.benakanahalli@health.gov.au::6a383718-bca7-482d-bdb7-aa851fcb1985" providerId="AD" clId="Web-{A801E1A2-6D67-14C8-D5D9-DB8B25A3D4E1}" dt="2025-03-03T01:40:36.120" v="88" actId="14100"/>
        <pc:sldMkLst>
          <pc:docMk/>
          <pc:sldMk cId="2885848885" sldId="736"/>
        </pc:sldMkLst>
      </pc:sldChg>
      <pc:sldChg chg="addSp delSp modSp">
        <pc:chgData name="BENAKANAHALLI, Krishna Kumar" userId="S::krishnakumar.benakanahalli@health.gov.au::6a383718-bca7-482d-bdb7-aa851fcb1985" providerId="AD" clId="Web-{A801E1A2-6D67-14C8-D5D9-DB8B25A3D4E1}" dt="2025-03-03T01:37:51.333" v="28"/>
        <pc:sldMkLst>
          <pc:docMk/>
          <pc:sldMk cId="176052137" sldId="741"/>
        </pc:sldMkLst>
      </pc:sldChg>
      <pc:sldChg chg="addSp modSp">
        <pc:chgData name="BENAKANAHALLI, Krishna Kumar" userId="S::krishnakumar.benakanahalli@health.gov.au::6a383718-bca7-482d-bdb7-aa851fcb1985" providerId="AD" clId="Web-{A801E1A2-6D67-14C8-D5D9-DB8B25A3D4E1}" dt="2025-03-03T01:23:29.316" v="14" actId="1076"/>
        <pc:sldMkLst>
          <pc:docMk/>
          <pc:sldMk cId="282130708" sldId="750"/>
        </pc:sldMkLst>
      </pc:sldChg>
      <pc:sldChg chg="addSp modSp">
        <pc:chgData name="BENAKANAHALLI, Krishna Kumar" userId="S::krishnakumar.benakanahalli@health.gov.au::6a383718-bca7-482d-bdb7-aa851fcb1985" providerId="AD" clId="Web-{A801E1A2-6D67-14C8-D5D9-DB8B25A3D4E1}" dt="2025-03-03T01:21:07.498" v="11" actId="1076"/>
        <pc:sldMkLst>
          <pc:docMk/>
          <pc:sldMk cId="870288076" sldId="752"/>
        </pc:sldMkLst>
      </pc:sldChg>
      <pc:sldChg chg="addSp modSp">
        <pc:chgData name="BENAKANAHALLI, Krishna Kumar" userId="S::krishnakumar.benakanahalli@health.gov.au::6a383718-bca7-482d-bdb7-aa851fcb1985" providerId="AD" clId="Web-{A801E1A2-6D67-14C8-D5D9-DB8B25A3D4E1}" dt="2025-03-03T01:34:34.716" v="23" actId="14100"/>
        <pc:sldMkLst>
          <pc:docMk/>
          <pc:sldMk cId="1746375884" sldId="754"/>
        </pc:sldMkLst>
      </pc:sldChg>
      <pc:sldChg chg="addSp modSp">
        <pc:chgData name="BENAKANAHALLI, Krishna Kumar" userId="S::krishnakumar.benakanahalli@health.gov.au::6a383718-bca7-482d-bdb7-aa851fcb1985" providerId="AD" clId="Web-{A801E1A2-6D67-14C8-D5D9-DB8B25A3D4E1}" dt="2025-03-03T01:45:35.616" v="99" actId="1076"/>
        <pc:sldMkLst>
          <pc:docMk/>
          <pc:sldMk cId="973228681" sldId="756"/>
        </pc:sldMkLst>
      </pc:sldChg>
      <pc:sldChg chg="addSp modSp new">
        <pc:chgData name="BENAKANAHALLI, Krishna Kumar" userId="S::krishnakumar.benakanahalli@health.gov.au::6a383718-bca7-482d-bdb7-aa851fcb1985" providerId="AD" clId="Web-{A801E1A2-6D67-14C8-D5D9-DB8B25A3D4E1}" dt="2025-03-03T01:39:04.054" v="80" actId="14100"/>
        <pc:sldMkLst>
          <pc:docMk/>
          <pc:sldMk cId="4245162698" sldId="761"/>
        </pc:sldMkLst>
      </pc:sldChg>
    </pc:docChg>
  </pc:docChgLst>
  <pc:docChgLst>
    <pc:chgData name="CLARK, Cassandra" userId="S::cassandra.clark@health.gov.au::292c0f37-d58b-4c63-97de-1781c0fa28f4" providerId="AD" clId="Web-{BFE50DFF-603B-6572-7BE4-198AA24F4AD4}"/>
    <pc:docChg chg="addSld modSld">
      <pc:chgData name="CLARK, Cassandra" userId="S::cassandra.clark@health.gov.au::292c0f37-d58b-4c63-97de-1781c0fa28f4" providerId="AD" clId="Web-{BFE50DFF-603B-6572-7BE4-198AA24F4AD4}" dt="2024-11-04T03:01:47.243" v="24" actId="20577"/>
      <pc:docMkLst>
        <pc:docMk/>
      </pc:docMkLst>
      <pc:sldChg chg="addSp modSp add replId">
        <pc:chgData name="CLARK, Cassandra" userId="S::cassandra.clark@health.gov.au::292c0f37-d58b-4c63-97de-1781c0fa28f4" providerId="AD" clId="Web-{BFE50DFF-603B-6572-7BE4-198AA24F4AD4}" dt="2024-11-04T03:01:47.243" v="24" actId="20577"/>
        <pc:sldMkLst>
          <pc:docMk/>
          <pc:sldMk cId="742877132" sldId="709"/>
        </pc:sldMkLst>
      </pc:sldChg>
    </pc:docChg>
  </pc:docChgLst>
  <pc:docChgLst>
    <pc:chgData name="CLARK, Cassandra" userId="S::cassandra.clark@health.gov.au::292c0f37-d58b-4c63-97de-1781c0fa28f4" providerId="AD" clId="Web-{F1EB22F5-25DF-7E82-EA28-24D46A00C704}"/>
    <pc:docChg chg="modSld">
      <pc:chgData name="CLARK, Cassandra" userId="S::cassandra.clark@health.gov.au::292c0f37-d58b-4c63-97de-1781c0fa28f4" providerId="AD" clId="Web-{F1EB22F5-25DF-7E82-EA28-24D46A00C704}" dt="2024-10-30T00:53:55.172" v="16" actId="20577"/>
      <pc:docMkLst>
        <pc:docMk/>
      </pc:docMkLst>
      <pc:sldChg chg="modSp">
        <pc:chgData name="CLARK, Cassandra" userId="S::cassandra.clark@health.gov.au::292c0f37-d58b-4c63-97de-1781c0fa28f4" providerId="AD" clId="Web-{F1EB22F5-25DF-7E82-EA28-24D46A00C704}" dt="2024-10-30T00:53:55.172" v="16" actId="20577"/>
        <pc:sldMkLst>
          <pc:docMk/>
          <pc:sldMk cId="1880293018" sldId="696"/>
        </pc:sldMkLst>
      </pc:sldChg>
    </pc:docChg>
  </pc:docChgLst>
  <pc:docChgLst>
    <pc:chgData name="BENAKANAHALLI, Krishna Kumar" userId="S::krishnakumar.benakanahalli@health.gov.au::6a383718-bca7-482d-bdb7-aa851fcb1985" providerId="AD" clId="Web-{8559DCF1-7A11-2D94-1A3F-3112B62B5322}"/>
    <pc:docChg chg="modSld">
      <pc:chgData name="BENAKANAHALLI, Krishna Kumar" userId="S::krishnakumar.benakanahalli@health.gov.au::6a383718-bca7-482d-bdb7-aa851fcb1985" providerId="AD" clId="Web-{8559DCF1-7A11-2D94-1A3F-3112B62B5322}" dt="2025-03-04T22:37:00.483" v="3" actId="20577"/>
      <pc:docMkLst>
        <pc:docMk/>
      </pc:docMkLst>
      <pc:sldChg chg="modSp">
        <pc:chgData name="BENAKANAHALLI, Krishna Kumar" userId="S::krishnakumar.benakanahalli@health.gov.au::6a383718-bca7-482d-bdb7-aa851fcb1985" providerId="AD" clId="Web-{8559DCF1-7A11-2D94-1A3F-3112B62B5322}" dt="2025-03-04T22:37:00.483" v="3" actId="20577"/>
        <pc:sldMkLst>
          <pc:docMk/>
          <pc:sldMk cId="92193556" sldId="765"/>
        </pc:sldMkLst>
      </pc:sldChg>
    </pc:docChg>
  </pc:docChgLst>
  <pc:docChgLst>
    <pc:chgData name="CLARK, Cassandra" userId="S::cassandra.clark@health.gov.au::292c0f37-d58b-4c63-97de-1781c0fa28f4" providerId="AD" clId="Web-{F18D7F21-AD8F-3F54-020E-C02553AE4F3C}"/>
    <pc:docChg chg="modSld sldOrd">
      <pc:chgData name="CLARK, Cassandra" userId="S::cassandra.clark@health.gov.au::292c0f37-d58b-4c63-97de-1781c0fa28f4" providerId="AD" clId="Web-{F18D7F21-AD8F-3F54-020E-C02553AE4F3C}" dt="2025-09-02T04:47:28.145" v="58"/>
      <pc:docMkLst>
        <pc:docMk/>
      </pc:docMkLst>
      <pc:sldChg chg="modSp">
        <pc:chgData name="CLARK, Cassandra" userId="S::cassandra.clark@health.gov.au::292c0f37-d58b-4c63-97de-1781c0fa28f4" providerId="AD" clId="Web-{F18D7F21-AD8F-3F54-020E-C02553AE4F3C}" dt="2025-09-02T04:42:41.558" v="11" actId="20577"/>
        <pc:sldMkLst>
          <pc:docMk/>
          <pc:sldMk cId="1087456056" sldId="786"/>
        </pc:sldMkLst>
        <pc:spChg chg="mod">
          <ac:chgData name="CLARK, Cassandra" userId="S::cassandra.clark@health.gov.au::292c0f37-d58b-4c63-97de-1781c0fa28f4" providerId="AD" clId="Web-{F18D7F21-AD8F-3F54-020E-C02553AE4F3C}" dt="2025-09-02T04:42:41.558" v="11" actId="20577"/>
          <ac:spMkLst>
            <pc:docMk/>
            <pc:sldMk cId="1087456056" sldId="786"/>
            <ac:spMk id="5" creationId="{BC25C422-C81E-39E3-6249-8A78F68E8781}"/>
          </ac:spMkLst>
        </pc:spChg>
      </pc:sldChg>
      <pc:sldChg chg="modSp">
        <pc:chgData name="CLARK, Cassandra" userId="S::cassandra.clark@health.gov.au::292c0f37-d58b-4c63-97de-1781c0fa28f4" providerId="AD" clId="Web-{F18D7F21-AD8F-3F54-020E-C02553AE4F3C}" dt="2025-09-02T04:43:56.657" v="56" actId="20577"/>
        <pc:sldMkLst>
          <pc:docMk/>
          <pc:sldMk cId="1249455079" sldId="787"/>
        </pc:sldMkLst>
        <pc:spChg chg="mod">
          <ac:chgData name="CLARK, Cassandra" userId="S::cassandra.clark@health.gov.au::292c0f37-d58b-4c63-97de-1781c0fa28f4" providerId="AD" clId="Web-{F18D7F21-AD8F-3F54-020E-C02553AE4F3C}" dt="2025-09-02T04:43:56.657" v="56" actId="20577"/>
          <ac:spMkLst>
            <pc:docMk/>
            <pc:sldMk cId="1249455079" sldId="787"/>
            <ac:spMk id="5" creationId="{13FC90B6-5912-B78E-957F-316A4E59F370}"/>
          </ac:spMkLst>
        </pc:spChg>
      </pc:sldChg>
      <pc:sldChg chg="ord">
        <pc:chgData name="CLARK, Cassandra" userId="S::cassandra.clark@health.gov.au::292c0f37-d58b-4c63-97de-1781c0fa28f4" providerId="AD" clId="Web-{F18D7F21-AD8F-3F54-020E-C02553AE4F3C}" dt="2025-09-02T04:47:24.176" v="57"/>
        <pc:sldMkLst>
          <pc:docMk/>
          <pc:sldMk cId="148368760" sldId="796"/>
        </pc:sldMkLst>
      </pc:sldChg>
      <pc:sldChg chg="ord">
        <pc:chgData name="CLARK, Cassandra" userId="S::cassandra.clark@health.gov.au::292c0f37-d58b-4c63-97de-1781c0fa28f4" providerId="AD" clId="Web-{F18D7F21-AD8F-3F54-020E-C02553AE4F3C}" dt="2025-09-02T04:47:28.145" v="58"/>
        <pc:sldMkLst>
          <pc:docMk/>
          <pc:sldMk cId="1046093028" sldId="806"/>
        </pc:sldMkLst>
      </pc:sldChg>
    </pc:docChg>
  </pc:docChgLst>
  <pc:docChgLst>
    <pc:chgData name="CLARK, Cassandra" userId="S::cassandra.clark@health.gov.au::292c0f37-d58b-4c63-97de-1781c0fa28f4" providerId="AD" clId="Web-{259CB2F9-63FE-567C-68B7-8440891D6B87}"/>
    <pc:docChg chg="addSld delSld modSld sldOrd">
      <pc:chgData name="CLARK, Cassandra" userId="S::cassandra.clark@health.gov.au::292c0f37-d58b-4c63-97de-1781c0fa28f4" providerId="AD" clId="Web-{259CB2F9-63FE-567C-68B7-8440891D6B87}" dt="2025-09-22T04:50:35.365" v="252" actId="20577"/>
      <pc:docMkLst>
        <pc:docMk/>
      </pc:docMkLst>
      <pc:sldChg chg="modSp">
        <pc:chgData name="CLARK, Cassandra" userId="S::cassandra.clark@health.gov.au::292c0f37-d58b-4c63-97de-1781c0fa28f4" providerId="AD" clId="Web-{259CB2F9-63FE-567C-68B7-8440891D6B87}" dt="2025-09-22T04:02:18.420" v="54" actId="1076"/>
        <pc:sldMkLst>
          <pc:docMk/>
          <pc:sldMk cId="3808906878" sldId="790"/>
        </pc:sldMkLst>
        <pc:spChg chg="mod">
          <ac:chgData name="CLARK, Cassandra" userId="S::cassandra.clark@health.gov.au::292c0f37-d58b-4c63-97de-1781c0fa28f4" providerId="AD" clId="Web-{259CB2F9-63FE-567C-68B7-8440891D6B87}" dt="2025-09-22T00:55:24.368" v="1" actId="20577"/>
          <ac:spMkLst>
            <pc:docMk/>
            <pc:sldMk cId="3808906878" sldId="790"/>
            <ac:spMk id="3" creationId="{0DC4B463-450F-354B-F955-CB2BD8933432}"/>
          </ac:spMkLst>
        </pc:spChg>
        <pc:grpChg chg="mod">
          <ac:chgData name="CLARK, Cassandra" userId="S::cassandra.clark@health.gov.au::292c0f37-d58b-4c63-97de-1781c0fa28f4" providerId="AD" clId="Web-{259CB2F9-63FE-567C-68B7-8440891D6B87}" dt="2025-09-22T04:02:18.420" v="54" actId="1076"/>
          <ac:grpSpMkLst>
            <pc:docMk/>
            <pc:sldMk cId="3808906878" sldId="790"/>
            <ac:grpSpMk id="21" creationId="{7F0B741A-C4C6-6DB2-1997-93DDA8A433DB}"/>
          </ac:grpSpMkLst>
        </pc:grpChg>
      </pc:sldChg>
      <pc:sldChg chg="modSp">
        <pc:chgData name="CLARK, Cassandra" userId="S::cassandra.clark@health.gov.au::292c0f37-d58b-4c63-97de-1781c0fa28f4" providerId="AD" clId="Web-{259CB2F9-63FE-567C-68B7-8440891D6B87}" dt="2025-09-22T04:02:25.888" v="55" actId="1076"/>
        <pc:sldMkLst>
          <pc:docMk/>
          <pc:sldMk cId="1859731163" sldId="791"/>
        </pc:sldMkLst>
        <pc:grpChg chg="mod">
          <ac:chgData name="CLARK, Cassandra" userId="S::cassandra.clark@health.gov.au::292c0f37-d58b-4c63-97de-1781c0fa28f4" providerId="AD" clId="Web-{259CB2F9-63FE-567C-68B7-8440891D6B87}" dt="2025-09-22T04:02:25.888" v="55" actId="1076"/>
          <ac:grpSpMkLst>
            <pc:docMk/>
            <pc:sldMk cId="1859731163" sldId="791"/>
            <ac:grpSpMk id="21" creationId="{58143CEA-4151-A90B-F806-2AE6C3C62772}"/>
          </ac:grpSpMkLst>
        </pc:grpChg>
      </pc:sldChg>
      <pc:sldChg chg="modSp">
        <pc:chgData name="CLARK, Cassandra" userId="S::cassandra.clark@health.gov.au::292c0f37-d58b-4c63-97de-1781c0fa28f4" providerId="AD" clId="Web-{259CB2F9-63FE-567C-68B7-8440891D6B87}" dt="2025-09-22T04:02:49.283" v="56" actId="1076"/>
        <pc:sldMkLst>
          <pc:docMk/>
          <pc:sldMk cId="1152904521" sldId="792"/>
        </pc:sldMkLst>
        <pc:spChg chg="mod">
          <ac:chgData name="CLARK, Cassandra" userId="S::cassandra.clark@health.gov.au::292c0f37-d58b-4c63-97de-1781c0fa28f4" providerId="AD" clId="Web-{259CB2F9-63FE-567C-68B7-8440891D6B87}" dt="2025-09-22T04:02:49.283" v="56" actId="1076"/>
          <ac:spMkLst>
            <pc:docMk/>
            <pc:sldMk cId="1152904521" sldId="792"/>
            <ac:spMk id="2" creationId="{4B776098-B243-60F6-50F3-931FEB43E551}"/>
          </ac:spMkLst>
        </pc:spChg>
        <pc:grpChg chg="mod">
          <ac:chgData name="CLARK, Cassandra" userId="S::cassandra.clark@health.gov.au::292c0f37-d58b-4c63-97de-1781c0fa28f4" providerId="AD" clId="Web-{259CB2F9-63FE-567C-68B7-8440891D6B87}" dt="2025-09-22T04:01:57.779" v="50" actId="1076"/>
          <ac:grpSpMkLst>
            <pc:docMk/>
            <pc:sldMk cId="1152904521" sldId="792"/>
            <ac:grpSpMk id="21" creationId="{300EA9EC-4A82-AAF3-BAA8-73F999B6D930}"/>
          </ac:grpSpMkLst>
        </pc:grpChg>
      </pc:sldChg>
      <pc:sldChg chg="modSp">
        <pc:chgData name="CLARK, Cassandra" userId="S::cassandra.clark@health.gov.au::292c0f37-d58b-4c63-97de-1781c0fa28f4" providerId="AD" clId="Web-{259CB2F9-63FE-567C-68B7-8440891D6B87}" dt="2025-09-22T04:02:09.951" v="53" actId="1076"/>
        <pc:sldMkLst>
          <pc:docMk/>
          <pc:sldMk cId="846897438" sldId="793"/>
        </pc:sldMkLst>
        <pc:grpChg chg="mod">
          <ac:chgData name="CLARK, Cassandra" userId="S::cassandra.clark@health.gov.au::292c0f37-d58b-4c63-97de-1781c0fa28f4" providerId="AD" clId="Web-{259CB2F9-63FE-567C-68B7-8440891D6B87}" dt="2025-09-22T04:02:09.951" v="53" actId="1076"/>
          <ac:grpSpMkLst>
            <pc:docMk/>
            <pc:sldMk cId="846897438" sldId="793"/>
            <ac:grpSpMk id="21" creationId="{88631D1B-4067-AC07-942A-BFC5C8478A35}"/>
          </ac:grpSpMkLst>
        </pc:grpChg>
      </pc:sldChg>
      <pc:sldChg chg="modSp">
        <pc:chgData name="CLARK, Cassandra" userId="S::cassandra.clark@health.gov.au::292c0f37-d58b-4c63-97de-1781c0fa28f4" providerId="AD" clId="Web-{259CB2F9-63FE-567C-68B7-8440891D6B87}" dt="2025-09-22T04:03:36.707" v="62" actId="1076"/>
        <pc:sldMkLst>
          <pc:docMk/>
          <pc:sldMk cId="4273114953" sldId="794"/>
        </pc:sldMkLst>
        <pc:grpChg chg="mod">
          <ac:chgData name="CLARK, Cassandra" userId="S::cassandra.clark@health.gov.au::292c0f37-d58b-4c63-97de-1781c0fa28f4" providerId="AD" clId="Web-{259CB2F9-63FE-567C-68B7-8440891D6B87}" dt="2025-09-22T04:03:36.707" v="62" actId="1076"/>
          <ac:grpSpMkLst>
            <pc:docMk/>
            <pc:sldMk cId="4273114953" sldId="794"/>
            <ac:grpSpMk id="21" creationId="{01BD80E3-F62C-CD97-292C-0E913797B31D}"/>
          </ac:grpSpMkLst>
        </pc:grpChg>
      </pc:sldChg>
      <pc:sldChg chg="modSp">
        <pc:chgData name="CLARK, Cassandra" userId="S::cassandra.clark@health.gov.au::292c0f37-d58b-4c63-97de-1781c0fa28f4" providerId="AD" clId="Web-{259CB2F9-63FE-567C-68B7-8440891D6B87}" dt="2025-09-22T04:01:29.716" v="46" actId="1076"/>
        <pc:sldMkLst>
          <pc:docMk/>
          <pc:sldMk cId="3522861863" sldId="801"/>
        </pc:sldMkLst>
        <pc:grpChg chg="mod">
          <ac:chgData name="CLARK, Cassandra" userId="S::cassandra.clark@health.gov.au::292c0f37-d58b-4c63-97de-1781c0fa28f4" providerId="AD" clId="Web-{259CB2F9-63FE-567C-68B7-8440891D6B87}" dt="2025-09-22T04:01:29.716" v="46" actId="1076"/>
          <ac:grpSpMkLst>
            <pc:docMk/>
            <pc:sldMk cId="3522861863" sldId="801"/>
            <ac:grpSpMk id="21" creationId="{C47437AD-F91E-3E8F-8B5C-F1EBA9B3D56B}"/>
          </ac:grpSpMkLst>
        </pc:grpChg>
      </pc:sldChg>
      <pc:sldChg chg="modSp">
        <pc:chgData name="CLARK, Cassandra" userId="S::cassandra.clark@health.gov.au::292c0f37-d58b-4c63-97de-1781c0fa28f4" providerId="AD" clId="Web-{259CB2F9-63FE-567C-68B7-8440891D6B87}" dt="2025-09-22T04:37:25.055" v="121" actId="20577"/>
        <pc:sldMkLst>
          <pc:docMk/>
          <pc:sldMk cId="1486438050" sldId="815"/>
        </pc:sldMkLst>
        <pc:spChg chg="mod">
          <ac:chgData name="CLARK, Cassandra" userId="S::cassandra.clark@health.gov.au::292c0f37-d58b-4c63-97de-1781c0fa28f4" providerId="AD" clId="Web-{259CB2F9-63FE-567C-68B7-8440891D6B87}" dt="2025-09-22T04:37:25.055" v="121" actId="20577"/>
          <ac:spMkLst>
            <pc:docMk/>
            <pc:sldMk cId="1486438050" sldId="815"/>
            <ac:spMk id="2" creationId="{59982A84-4C5D-E552-1284-4E6C1A43770E}"/>
          </ac:spMkLst>
        </pc:spChg>
        <pc:grpChg chg="mod">
          <ac:chgData name="CLARK, Cassandra" userId="S::cassandra.clark@health.gov.au::292c0f37-d58b-4c63-97de-1781c0fa28f4" providerId="AD" clId="Web-{259CB2F9-63FE-567C-68B7-8440891D6B87}" dt="2025-09-22T04:03:06.410" v="58" actId="1076"/>
          <ac:grpSpMkLst>
            <pc:docMk/>
            <pc:sldMk cId="1486438050" sldId="815"/>
            <ac:grpSpMk id="21" creationId="{F0F8D1D4-D6C3-3CEE-C212-CE8C763EC2BD}"/>
          </ac:grpSpMkLst>
        </pc:grpChg>
      </pc:sldChg>
      <pc:sldChg chg="modSp">
        <pc:chgData name="CLARK, Cassandra" userId="S::cassandra.clark@health.gov.au::292c0f37-d58b-4c63-97de-1781c0fa28f4" providerId="AD" clId="Web-{259CB2F9-63FE-567C-68B7-8440891D6B87}" dt="2025-09-22T00:59:58.017" v="44" actId="20577"/>
        <pc:sldMkLst>
          <pc:docMk/>
          <pc:sldMk cId="761760595" sldId="817"/>
        </pc:sldMkLst>
        <pc:spChg chg="mod">
          <ac:chgData name="CLARK, Cassandra" userId="S::cassandra.clark@health.gov.au::292c0f37-d58b-4c63-97de-1781c0fa28f4" providerId="AD" clId="Web-{259CB2F9-63FE-567C-68B7-8440891D6B87}" dt="2025-09-22T00:59:58.017" v="44" actId="20577"/>
          <ac:spMkLst>
            <pc:docMk/>
            <pc:sldMk cId="761760595" sldId="817"/>
            <ac:spMk id="6" creationId="{7131BDF5-82C1-5DFD-D314-7083B14EE8CE}"/>
          </ac:spMkLst>
        </pc:spChg>
      </pc:sldChg>
      <pc:sldChg chg="del">
        <pc:chgData name="CLARK, Cassandra" userId="S::cassandra.clark@health.gov.au::292c0f37-d58b-4c63-97de-1781c0fa28f4" providerId="AD" clId="Web-{259CB2F9-63FE-567C-68B7-8440891D6B87}" dt="2025-09-22T04:04:43.114" v="72"/>
        <pc:sldMkLst>
          <pc:docMk/>
          <pc:sldMk cId="2452774085" sldId="821"/>
        </pc:sldMkLst>
      </pc:sldChg>
      <pc:sldChg chg="modSp">
        <pc:chgData name="CLARK, Cassandra" userId="S::cassandra.clark@health.gov.au::292c0f37-d58b-4c63-97de-1781c0fa28f4" providerId="AD" clId="Web-{259CB2F9-63FE-567C-68B7-8440891D6B87}" dt="2025-09-22T04:03:26.770" v="61" actId="1076"/>
        <pc:sldMkLst>
          <pc:docMk/>
          <pc:sldMk cId="1305239768" sldId="822"/>
        </pc:sldMkLst>
        <pc:grpChg chg="mod">
          <ac:chgData name="CLARK, Cassandra" userId="S::cassandra.clark@health.gov.au::292c0f37-d58b-4c63-97de-1781c0fa28f4" providerId="AD" clId="Web-{259CB2F9-63FE-567C-68B7-8440891D6B87}" dt="2025-09-22T04:03:26.770" v="61" actId="1076"/>
          <ac:grpSpMkLst>
            <pc:docMk/>
            <pc:sldMk cId="1305239768" sldId="822"/>
            <ac:grpSpMk id="21" creationId="{9C32AD3F-6B56-042C-92D4-362AEB010CDA}"/>
          </ac:grpSpMkLst>
        </pc:grpChg>
      </pc:sldChg>
      <pc:sldChg chg="modSp">
        <pc:chgData name="CLARK, Cassandra" userId="S::cassandra.clark@health.gov.au::292c0f37-d58b-4c63-97de-1781c0fa28f4" providerId="AD" clId="Web-{259CB2F9-63FE-567C-68B7-8440891D6B87}" dt="2025-09-22T04:50:35.365" v="252" actId="20577"/>
        <pc:sldMkLst>
          <pc:docMk/>
          <pc:sldMk cId="1268676822" sldId="823"/>
        </pc:sldMkLst>
        <pc:spChg chg="mod">
          <ac:chgData name="CLARK, Cassandra" userId="S::cassandra.clark@health.gov.au::292c0f37-d58b-4c63-97de-1781c0fa28f4" providerId="AD" clId="Web-{259CB2F9-63FE-567C-68B7-8440891D6B87}" dt="2025-09-22T04:50:35.365" v="252" actId="20577"/>
          <ac:spMkLst>
            <pc:docMk/>
            <pc:sldMk cId="1268676822" sldId="823"/>
            <ac:spMk id="2" creationId="{16161999-5083-D4FA-D476-2B72D5673495}"/>
          </ac:spMkLst>
        </pc:spChg>
        <pc:grpChg chg="mod">
          <ac:chgData name="CLARK, Cassandra" userId="S::cassandra.clark@health.gov.au::292c0f37-d58b-4c63-97de-1781c0fa28f4" providerId="AD" clId="Web-{259CB2F9-63FE-567C-68B7-8440891D6B87}" dt="2025-09-22T04:04:52.520" v="73" actId="1076"/>
          <ac:grpSpMkLst>
            <pc:docMk/>
            <pc:sldMk cId="1268676822" sldId="823"/>
            <ac:grpSpMk id="21" creationId="{E9E4EB88-AC39-6805-EDF8-50BE1EDE1B9E}"/>
          </ac:grpSpMkLst>
        </pc:grpChg>
      </pc:sldChg>
      <pc:sldChg chg="modSp">
        <pc:chgData name="CLARK, Cassandra" userId="S::cassandra.clark@health.gov.au::292c0f37-d58b-4c63-97de-1781c0fa28f4" providerId="AD" clId="Web-{259CB2F9-63FE-567C-68B7-8440891D6B87}" dt="2025-09-22T04:04:56.332" v="74" actId="1076"/>
        <pc:sldMkLst>
          <pc:docMk/>
          <pc:sldMk cId="649422537" sldId="824"/>
        </pc:sldMkLst>
        <pc:grpChg chg="mod">
          <ac:chgData name="CLARK, Cassandra" userId="S::cassandra.clark@health.gov.au::292c0f37-d58b-4c63-97de-1781c0fa28f4" providerId="AD" clId="Web-{259CB2F9-63FE-567C-68B7-8440891D6B87}" dt="2025-09-22T04:04:56.332" v="74" actId="1076"/>
          <ac:grpSpMkLst>
            <pc:docMk/>
            <pc:sldMk cId="649422537" sldId="824"/>
            <ac:grpSpMk id="21" creationId="{E67544D3-4AE3-39BD-8316-7EEB2AA95DEC}"/>
          </ac:grpSpMkLst>
        </pc:grpChg>
      </pc:sldChg>
      <pc:sldChg chg="modSp">
        <pc:chgData name="CLARK, Cassandra" userId="S::cassandra.clark@health.gov.au::292c0f37-d58b-4c63-97de-1781c0fa28f4" providerId="AD" clId="Web-{259CB2F9-63FE-567C-68B7-8440891D6B87}" dt="2025-09-22T04:05:43.661" v="75" actId="1076"/>
        <pc:sldMkLst>
          <pc:docMk/>
          <pc:sldMk cId="3560726134" sldId="825"/>
        </pc:sldMkLst>
        <pc:spChg chg="mod">
          <ac:chgData name="CLARK, Cassandra" userId="S::cassandra.clark@health.gov.au::292c0f37-d58b-4c63-97de-1781c0fa28f4" providerId="AD" clId="Web-{259CB2F9-63FE-567C-68B7-8440891D6B87}" dt="2025-09-22T04:05:43.661" v="75" actId="1076"/>
          <ac:spMkLst>
            <pc:docMk/>
            <pc:sldMk cId="3560726134" sldId="825"/>
            <ac:spMk id="25" creationId="{F6E2519A-68FC-7EA9-99A6-98480A0809CD}"/>
          </ac:spMkLst>
        </pc:spChg>
      </pc:sldChg>
      <pc:sldChg chg="modSp">
        <pc:chgData name="CLARK, Cassandra" userId="S::cassandra.clark@health.gov.au::292c0f37-d58b-4c63-97de-1781c0fa28f4" providerId="AD" clId="Web-{259CB2F9-63FE-567C-68B7-8440891D6B87}" dt="2025-09-22T04:05:52.082" v="76" actId="1076"/>
        <pc:sldMkLst>
          <pc:docMk/>
          <pc:sldMk cId="2982851464" sldId="826"/>
        </pc:sldMkLst>
        <pc:spChg chg="mod">
          <ac:chgData name="CLARK, Cassandra" userId="S::cassandra.clark@health.gov.au::292c0f37-d58b-4c63-97de-1781c0fa28f4" providerId="AD" clId="Web-{259CB2F9-63FE-567C-68B7-8440891D6B87}" dt="2025-09-22T04:05:52.082" v="76" actId="1076"/>
          <ac:spMkLst>
            <pc:docMk/>
            <pc:sldMk cId="2982851464" sldId="826"/>
            <ac:spMk id="25" creationId="{51CA38F7-E6F9-3D8D-64B3-980765CB16AA}"/>
          </ac:spMkLst>
        </pc:spChg>
      </pc:sldChg>
      <pc:sldChg chg="modSp add ord replId">
        <pc:chgData name="CLARK, Cassandra" userId="S::cassandra.clark@health.gov.au::292c0f37-d58b-4c63-97de-1781c0fa28f4" providerId="AD" clId="Web-{259CB2F9-63FE-567C-68B7-8440891D6B87}" dt="2025-09-22T04:06:02.504" v="78" actId="1076"/>
        <pc:sldMkLst>
          <pc:docMk/>
          <pc:sldMk cId="673482448" sldId="827"/>
        </pc:sldMkLst>
        <pc:spChg chg="mod">
          <ac:chgData name="CLARK, Cassandra" userId="S::cassandra.clark@health.gov.au::292c0f37-d58b-4c63-97de-1781c0fa28f4" providerId="AD" clId="Web-{259CB2F9-63FE-567C-68B7-8440891D6B87}" dt="2025-09-22T04:06:02.504" v="78" actId="1076"/>
          <ac:spMkLst>
            <pc:docMk/>
            <pc:sldMk cId="673482448" sldId="827"/>
            <ac:spMk id="25" creationId="{29424B4B-07C6-4BDC-06B6-5DAFAFD3B523}"/>
          </ac:spMkLst>
        </pc:spChg>
        <pc:grpChg chg="mod">
          <ac:chgData name="CLARK, Cassandra" userId="S::cassandra.clark@health.gov.au::292c0f37-d58b-4c63-97de-1781c0fa28f4" providerId="AD" clId="Web-{259CB2F9-63FE-567C-68B7-8440891D6B87}" dt="2025-09-22T04:05:59.207" v="77" actId="1076"/>
          <ac:grpSpMkLst>
            <pc:docMk/>
            <pc:sldMk cId="673482448" sldId="827"/>
            <ac:grpSpMk id="21" creationId="{1DEB31CA-1305-6379-7A63-7D3D9CEF511B}"/>
          </ac:grpSpMkLst>
        </pc:grpChg>
      </pc:sldChg>
    </pc:docChg>
  </pc:docChgLst>
  <pc:docChgLst>
    <pc:chgData name="CLARK, Cassandra" userId="S::cassandra.clark@health.gov.au::292c0f37-d58b-4c63-97de-1781c0fa28f4" providerId="AD" clId="Web-{B4E7C8DD-BA84-6F0E-6BC8-1708403DDAF6}"/>
    <pc:docChg chg="modSld">
      <pc:chgData name="CLARK, Cassandra" userId="S::cassandra.clark@health.gov.au::292c0f37-d58b-4c63-97de-1781c0fa28f4" providerId="AD" clId="Web-{B4E7C8DD-BA84-6F0E-6BC8-1708403DDAF6}" dt="2024-11-05T07:04:04.121" v="6" actId="20577"/>
      <pc:docMkLst>
        <pc:docMk/>
      </pc:docMkLst>
      <pc:sldChg chg="modSp">
        <pc:chgData name="CLARK, Cassandra" userId="S::cassandra.clark@health.gov.au::292c0f37-d58b-4c63-97de-1781c0fa28f4" providerId="AD" clId="Web-{B4E7C8DD-BA84-6F0E-6BC8-1708403DDAF6}" dt="2024-11-05T07:04:04.121" v="6" actId="20577"/>
        <pc:sldMkLst>
          <pc:docMk/>
          <pc:sldMk cId="1880293018" sldId="696"/>
        </pc:sldMkLst>
      </pc:sldChg>
    </pc:docChg>
  </pc:docChgLst>
  <pc:docChgLst>
    <pc:chgData name="MANCHESTER, Chris" userId="S::chris.manchester@health.gov.au::7660c0ff-9de8-4293-a533-95cee2150bb9" providerId="AD" clId="Web-{5D95DE34-413F-B9B3-3627-39C082C8ED68}"/>
    <pc:docChg chg="modSld">
      <pc:chgData name="MANCHESTER, Chris" userId="S::chris.manchester@health.gov.au::7660c0ff-9de8-4293-a533-95cee2150bb9" providerId="AD" clId="Web-{5D95DE34-413F-B9B3-3627-39C082C8ED68}" dt="2025-02-26T23:28:49.486" v="204" actId="20577"/>
      <pc:docMkLst>
        <pc:docMk/>
      </pc:docMkLst>
      <pc:sldChg chg="modSp">
        <pc:chgData name="MANCHESTER, Chris" userId="S::chris.manchester@health.gov.au::7660c0ff-9de8-4293-a533-95cee2150bb9" providerId="AD" clId="Web-{5D95DE34-413F-B9B3-3627-39C082C8ED68}" dt="2025-02-26T23:26:19.358" v="160" actId="20577"/>
        <pc:sldMkLst>
          <pc:docMk/>
          <pc:sldMk cId="1153921944" sldId="737"/>
        </pc:sldMkLst>
      </pc:sldChg>
    </pc:docChg>
  </pc:docChgLst>
  <pc:docChgLst>
    <pc:chgData name="CLARK, Cassandra" userId="292c0f37-d58b-4c63-97de-1781c0fa28f4" providerId="ADAL" clId="{4EF6CA57-D7F7-451B-ADDF-24059F3A1528}"/>
    <pc:docChg chg="undo custSel addSld delSld modSld sldOrd">
      <pc:chgData name="CLARK, Cassandra" userId="292c0f37-d58b-4c63-97de-1781c0fa28f4" providerId="ADAL" clId="{4EF6CA57-D7F7-451B-ADDF-24059F3A1528}" dt="2024-10-29T02:49:32.423" v="259" actId="20577"/>
      <pc:docMkLst>
        <pc:docMk/>
      </pc:docMkLst>
      <pc:sldChg chg="modSp mod">
        <pc:chgData name="CLARK, Cassandra" userId="292c0f37-d58b-4c63-97de-1781c0fa28f4" providerId="ADAL" clId="{4EF6CA57-D7F7-451B-ADDF-24059F3A1528}" dt="2024-10-29T02:29:32.791" v="157" actId="6549"/>
        <pc:sldMkLst>
          <pc:docMk/>
          <pc:sldMk cId="739026096" sldId="267"/>
        </pc:sldMkLst>
      </pc:sldChg>
      <pc:sldChg chg="addSp modSp mod">
        <pc:chgData name="CLARK, Cassandra" userId="292c0f37-d58b-4c63-97de-1781c0fa28f4" providerId="ADAL" clId="{4EF6CA57-D7F7-451B-ADDF-24059F3A1528}" dt="2024-10-29T02:49:32.423" v="259" actId="20577"/>
        <pc:sldMkLst>
          <pc:docMk/>
          <pc:sldMk cId="487332698" sldId="270"/>
        </pc:sldMkLst>
      </pc:sldChg>
      <pc:sldChg chg="modSp mod modNotesTx">
        <pc:chgData name="CLARK, Cassandra" userId="292c0f37-d58b-4c63-97de-1781c0fa28f4" providerId="ADAL" clId="{4EF6CA57-D7F7-451B-ADDF-24059F3A1528}" dt="2024-10-29T02:34:22.677" v="173" actId="108"/>
        <pc:sldMkLst>
          <pc:docMk/>
          <pc:sldMk cId="1880293018" sldId="696"/>
        </pc:sldMkLst>
      </pc:sldChg>
      <pc:sldChg chg="delSp modSp del mod ord">
        <pc:chgData name="CLARK, Cassandra" userId="292c0f37-d58b-4c63-97de-1781c0fa28f4" providerId="ADAL" clId="{4EF6CA57-D7F7-451B-ADDF-24059F3A1528}" dt="2024-10-29T02:20:57.209" v="151" actId="2696"/>
        <pc:sldMkLst>
          <pc:docMk/>
          <pc:sldMk cId="3154806896" sldId="697"/>
        </pc:sldMkLst>
      </pc:sldChg>
      <pc:sldChg chg="del">
        <pc:chgData name="CLARK, Cassandra" userId="292c0f37-d58b-4c63-97de-1781c0fa28f4" providerId="ADAL" clId="{4EF6CA57-D7F7-451B-ADDF-24059F3A1528}" dt="2024-10-29T02:19:00.945" v="147" actId="2696"/>
        <pc:sldMkLst>
          <pc:docMk/>
          <pc:sldMk cId="3812769165" sldId="698"/>
        </pc:sldMkLst>
      </pc:sldChg>
      <pc:sldChg chg="add modNotesTx">
        <pc:chgData name="CLARK, Cassandra" userId="292c0f37-d58b-4c63-97de-1781c0fa28f4" providerId="ADAL" clId="{4EF6CA57-D7F7-451B-ADDF-24059F3A1528}" dt="2024-10-29T02:38:12.229" v="192"/>
        <pc:sldMkLst>
          <pc:docMk/>
          <pc:sldMk cId="2733211470" sldId="699"/>
        </pc:sldMkLst>
      </pc:sldChg>
      <pc:sldChg chg="modSp add del mod ord">
        <pc:chgData name="CLARK, Cassandra" userId="292c0f37-d58b-4c63-97de-1781c0fa28f4" providerId="ADAL" clId="{4EF6CA57-D7F7-451B-ADDF-24059F3A1528}" dt="2024-10-29T02:28:03.843" v="153" actId="2696"/>
        <pc:sldMkLst>
          <pc:docMk/>
          <pc:sldMk cId="1804262295" sldId="700"/>
        </pc:sldMkLst>
      </pc:sldChg>
      <pc:sldChg chg="add del">
        <pc:chgData name="CLARK, Cassandra" userId="292c0f37-d58b-4c63-97de-1781c0fa28f4" providerId="ADAL" clId="{4EF6CA57-D7F7-451B-ADDF-24059F3A1528}" dt="2024-10-29T02:28:16.148" v="154" actId="2696"/>
        <pc:sldMkLst>
          <pc:docMk/>
          <pc:sldMk cId="1521936410" sldId="701"/>
        </pc:sldMkLst>
      </pc:sldChg>
      <pc:sldChg chg="modSp add mod ord">
        <pc:chgData name="CLARK, Cassandra" userId="292c0f37-d58b-4c63-97de-1781c0fa28f4" providerId="ADAL" clId="{4EF6CA57-D7F7-451B-ADDF-24059F3A1528}" dt="2024-10-29T02:32:52.747" v="165" actId="20577"/>
        <pc:sldMkLst>
          <pc:docMk/>
          <pc:sldMk cId="3528595532" sldId="702"/>
        </pc:sldMkLst>
      </pc:sldChg>
      <pc:sldChg chg="modSp add mod">
        <pc:chgData name="CLARK, Cassandra" userId="292c0f37-d58b-4c63-97de-1781c0fa28f4" providerId="ADAL" clId="{4EF6CA57-D7F7-451B-ADDF-24059F3A1528}" dt="2024-10-29T02:32:44.859" v="164" actId="6549"/>
        <pc:sldMkLst>
          <pc:docMk/>
          <pc:sldMk cId="1804262295" sldId="703"/>
        </pc:sldMkLst>
      </pc:sldChg>
      <pc:sldChg chg="modSp add mod">
        <pc:chgData name="CLARK, Cassandra" userId="292c0f37-d58b-4c63-97de-1781c0fa28f4" providerId="ADAL" clId="{4EF6CA57-D7F7-451B-ADDF-24059F3A1528}" dt="2024-10-29T02:37:20.691" v="191" actId="20577"/>
        <pc:sldMkLst>
          <pc:docMk/>
          <pc:sldMk cId="1390575404" sldId="704"/>
        </pc:sldMkLst>
      </pc:sldChg>
      <pc:sldChg chg="add del">
        <pc:chgData name="CLARK, Cassandra" userId="292c0f37-d58b-4c63-97de-1781c0fa28f4" providerId="ADAL" clId="{4EF6CA57-D7F7-451B-ADDF-24059F3A1528}" dt="2024-10-29T02:48:08.837" v="218" actId="2696"/>
        <pc:sldMkLst>
          <pc:docMk/>
          <pc:sldMk cId="1713906158" sldId="705"/>
        </pc:sldMkLst>
      </pc:sldChg>
      <pc:sldChg chg="add del">
        <pc:chgData name="CLARK, Cassandra" userId="292c0f37-d58b-4c63-97de-1781c0fa28f4" providerId="ADAL" clId="{4EF6CA57-D7F7-451B-ADDF-24059F3A1528}" dt="2024-10-29T02:46:45.052" v="213" actId="2696"/>
        <pc:sldMkLst>
          <pc:docMk/>
          <pc:sldMk cId="3880346921" sldId="705"/>
        </pc:sldMkLst>
      </pc:sldChg>
      <pc:sldChg chg="add del">
        <pc:chgData name="CLARK, Cassandra" userId="292c0f37-d58b-4c63-97de-1781c0fa28f4" providerId="ADAL" clId="{4EF6CA57-D7F7-451B-ADDF-24059F3A1528}" dt="2024-10-29T02:48:10.865" v="219" actId="2696"/>
        <pc:sldMkLst>
          <pc:docMk/>
          <pc:sldMk cId="1601236091" sldId="706"/>
        </pc:sldMkLst>
      </pc:sldChg>
    </pc:docChg>
  </pc:docChgLst>
  <pc:docChgLst>
    <pc:chgData name="MANCHESTER, Chris" userId="7660c0ff-9de8-4293-a533-95cee2150bb9" providerId="ADAL" clId="{607D6B12-AB8D-4296-B309-4E934C074DC2}"/>
    <pc:docChg chg="undo redo custSel addSld delSld modSld sldOrd">
      <pc:chgData name="MANCHESTER, Chris" userId="7660c0ff-9de8-4293-a533-95cee2150bb9" providerId="ADAL" clId="{607D6B12-AB8D-4296-B309-4E934C074DC2}" dt="2025-03-04T22:22:32.384" v="7152" actId="1076"/>
      <pc:docMkLst>
        <pc:docMk/>
      </pc:docMkLst>
      <pc:sldChg chg="modSp mod">
        <pc:chgData name="MANCHESTER, Chris" userId="7660c0ff-9de8-4293-a533-95cee2150bb9" providerId="ADAL" clId="{607D6B12-AB8D-4296-B309-4E934C074DC2}" dt="2025-03-04T04:40:01.354" v="6652" actId="20577"/>
        <pc:sldMkLst>
          <pc:docMk/>
          <pc:sldMk cId="2733211470" sldId="699"/>
        </pc:sldMkLst>
      </pc:sldChg>
      <pc:sldChg chg="modSp mod">
        <pc:chgData name="MANCHESTER, Chris" userId="7660c0ff-9de8-4293-a533-95cee2150bb9" providerId="ADAL" clId="{607D6B12-AB8D-4296-B309-4E934C074DC2}" dt="2025-03-04T22:04:09.670" v="6915" actId="20577"/>
        <pc:sldMkLst>
          <pc:docMk/>
          <pc:sldMk cId="2785430452" sldId="716"/>
        </pc:sldMkLst>
      </pc:sldChg>
      <pc:sldChg chg="modSp mod modCm">
        <pc:chgData name="MANCHESTER, Chris" userId="7660c0ff-9de8-4293-a533-95cee2150bb9" providerId="ADAL" clId="{607D6B12-AB8D-4296-B309-4E934C074DC2}" dt="2025-02-28T02:35:09.234" v="2068" actId="20577"/>
        <pc:sldMkLst>
          <pc:docMk/>
          <pc:sldMk cId="1196955750" sldId="722"/>
        </pc:sldMkLst>
        <pc:extLst>
          <p:ext xmlns:p="http://schemas.openxmlformats.org/presentationml/2006/main" uri="{D6D511B9-2390-475A-947B-AFAB55BFBCF1}">
            <pc226:cmChg xmlns:pc226="http://schemas.microsoft.com/office/powerpoint/2022/06/main/command" chg="mod">
              <pc226:chgData name="MANCHESTER, Chris" userId="7660c0ff-9de8-4293-a533-95cee2150bb9" providerId="ADAL" clId="{607D6B12-AB8D-4296-B309-4E934C074DC2}" dt="2025-02-28T02:35:09.234" v="2068" actId="20577"/>
              <pc2:cmMkLst xmlns:pc2="http://schemas.microsoft.com/office/powerpoint/2019/9/main/command">
                <pc:docMk/>
                <pc:sldMk cId="1196955750" sldId="722"/>
                <pc2:cmMk id="{66E634B9-A39A-4732-884A-D568520BC794}"/>
              </pc2:cmMkLst>
            </pc226:cmChg>
          </p:ext>
        </pc:extLst>
      </pc:sldChg>
      <pc:sldChg chg="modSp mod">
        <pc:chgData name="MANCHESTER, Chris" userId="7660c0ff-9de8-4293-a533-95cee2150bb9" providerId="ADAL" clId="{607D6B12-AB8D-4296-B309-4E934C074DC2}" dt="2025-03-04T00:47:24.102" v="6003" actId="20577"/>
        <pc:sldMkLst>
          <pc:docMk/>
          <pc:sldMk cId="1673332345" sldId="723"/>
        </pc:sldMkLst>
      </pc:sldChg>
      <pc:sldChg chg="modSp mod">
        <pc:chgData name="MANCHESTER, Chris" userId="7660c0ff-9de8-4293-a533-95cee2150bb9" providerId="ADAL" clId="{607D6B12-AB8D-4296-B309-4E934C074DC2}" dt="2025-03-03T03:45:25.917" v="4465" actId="14100"/>
        <pc:sldMkLst>
          <pc:docMk/>
          <pc:sldMk cId="251526168" sldId="725"/>
        </pc:sldMkLst>
      </pc:sldChg>
      <pc:sldChg chg="modSp mod">
        <pc:chgData name="MANCHESTER, Chris" userId="7660c0ff-9de8-4293-a533-95cee2150bb9" providerId="ADAL" clId="{607D6B12-AB8D-4296-B309-4E934C074DC2}" dt="2025-03-04T00:45:36.839" v="5996" actId="12"/>
        <pc:sldMkLst>
          <pc:docMk/>
          <pc:sldMk cId="1467061599" sldId="733"/>
        </pc:sldMkLst>
      </pc:sldChg>
      <pc:sldChg chg="modSp mod ord">
        <pc:chgData name="MANCHESTER, Chris" userId="7660c0ff-9de8-4293-a533-95cee2150bb9" providerId="ADAL" clId="{607D6B12-AB8D-4296-B309-4E934C074DC2}" dt="2025-03-04T04:13:54.994" v="6624" actId="1076"/>
        <pc:sldMkLst>
          <pc:docMk/>
          <pc:sldMk cId="2885848885" sldId="736"/>
        </pc:sldMkLst>
      </pc:sldChg>
      <pc:sldChg chg="modSp mod">
        <pc:chgData name="MANCHESTER, Chris" userId="7660c0ff-9de8-4293-a533-95cee2150bb9" providerId="ADAL" clId="{607D6B12-AB8D-4296-B309-4E934C074DC2}" dt="2025-02-27T03:57:32.998" v="1534" actId="20577"/>
        <pc:sldMkLst>
          <pc:docMk/>
          <pc:sldMk cId="1153921944" sldId="737"/>
        </pc:sldMkLst>
      </pc:sldChg>
      <pc:sldChg chg="modSp mod modCm">
        <pc:chgData name="MANCHESTER, Chris" userId="7660c0ff-9de8-4293-a533-95cee2150bb9" providerId="ADAL" clId="{607D6B12-AB8D-4296-B309-4E934C074DC2}" dt="2025-03-04T03:47:05.699" v="6530" actId="20577"/>
        <pc:sldMkLst>
          <pc:docMk/>
          <pc:sldMk cId="3321223090" sldId="739"/>
        </pc:sldMkLst>
        <pc:extLst>
          <p:ext xmlns:p="http://schemas.openxmlformats.org/presentationml/2006/main" uri="{D6D511B9-2390-475A-947B-AFAB55BFBCF1}">
            <pc226:cmChg xmlns:pc226="http://schemas.microsoft.com/office/powerpoint/2022/06/main/command" chg="mod">
              <pc226:chgData name="MANCHESTER, Chris" userId="7660c0ff-9de8-4293-a533-95cee2150bb9" providerId="ADAL" clId="{607D6B12-AB8D-4296-B309-4E934C074DC2}" dt="2025-03-04T03:47:05.699" v="6530" actId="20577"/>
              <pc2:cmMkLst xmlns:pc2="http://schemas.microsoft.com/office/powerpoint/2019/9/main/command">
                <pc:docMk/>
                <pc:sldMk cId="3321223090" sldId="739"/>
                <pc2:cmMk id="{7300DC71-0752-47E7-B524-85F4FC956288}"/>
              </pc2:cmMkLst>
            </pc226:cmChg>
          </p:ext>
        </pc:extLst>
      </pc:sldChg>
      <pc:sldChg chg="modSp mod ord">
        <pc:chgData name="MANCHESTER, Chris" userId="7660c0ff-9de8-4293-a533-95cee2150bb9" providerId="ADAL" clId="{607D6B12-AB8D-4296-B309-4E934C074DC2}" dt="2025-03-03T03:44:54.228" v="4459" actId="20577"/>
        <pc:sldMkLst>
          <pc:docMk/>
          <pc:sldMk cId="176052137" sldId="741"/>
        </pc:sldMkLst>
      </pc:sldChg>
      <pc:sldChg chg="addSp modSp new del mod">
        <pc:chgData name="MANCHESTER, Chris" userId="7660c0ff-9de8-4293-a533-95cee2150bb9" providerId="ADAL" clId="{607D6B12-AB8D-4296-B309-4E934C074DC2}" dt="2025-03-03T04:30:57.853" v="5387" actId="2696"/>
        <pc:sldMkLst>
          <pc:docMk/>
          <pc:sldMk cId="2070680774" sldId="742"/>
        </pc:sldMkLst>
      </pc:sldChg>
      <pc:sldChg chg="modSp mod">
        <pc:chgData name="MANCHESTER, Chris" userId="7660c0ff-9de8-4293-a533-95cee2150bb9" providerId="ADAL" clId="{607D6B12-AB8D-4296-B309-4E934C074DC2}" dt="2025-03-03T04:28:24.399" v="5290" actId="20577"/>
        <pc:sldMkLst>
          <pc:docMk/>
          <pc:sldMk cId="3753114547" sldId="743"/>
        </pc:sldMkLst>
      </pc:sldChg>
      <pc:sldChg chg="addSp modSp mod modCm">
        <pc:chgData name="MANCHESTER, Chris" userId="7660c0ff-9de8-4293-a533-95cee2150bb9" providerId="ADAL" clId="{607D6B12-AB8D-4296-B309-4E934C074DC2}" dt="2025-03-01T20:43:42.850" v="2884" actId="20577"/>
        <pc:sldMkLst>
          <pc:docMk/>
          <pc:sldMk cId="2080431305" sldId="744"/>
        </pc:sldMkLst>
        <pc:extLst>
          <p:ext xmlns:p="http://schemas.openxmlformats.org/presentationml/2006/main" uri="{D6D511B9-2390-475A-947B-AFAB55BFBCF1}">
            <pc226:cmChg xmlns:pc226="http://schemas.microsoft.com/office/powerpoint/2022/06/main/command" chg="mod">
              <pc226:chgData name="MANCHESTER, Chris" userId="7660c0ff-9de8-4293-a533-95cee2150bb9" providerId="ADAL" clId="{607D6B12-AB8D-4296-B309-4E934C074DC2}" dt="2025-03-01T20:43:42.850" v="2884" actId="20577"/>
              <pc2:cmMkLst xmlns:pc2="http://schemas.microsoft.com/office/powerpoint/2019/9/main/command">
                <pc:docMk/>
                <pc:sldMk cId="2080431305" sldId="744"/>
                <pc2:cmMk id="{97892A32-35C6-4056-84F8-801479093EFE}"/>
              </pc2:cmMkLst>
            </pc226:cmChg>
          </p:ext>
        </pc:extLst>
      </pc:sldChg>
      <pc:sldChg chg="modSp mod">
        <pc:chgData name="MANCHESTER, Chris" userId="7660c0ff-9de8-4293-a533-95cee2150bb9" providerId="ADAL" clId="{607D6B12-AB8D-4296-B309-4E934C074DC2}" dt="2025-02-27T23:50:47.862" v="2013" actId="20577"/>
        <pc:sldMkLst>
          <pc:docMk/>
          <pc:sldMk cId="2112473751" sldId="745"/>
        </pc:sldMkLst>
      </pc:sldChg>
      <pc:sldChg chg="modSp mod">
        <pc:chgData name="MANCHESTER, Chris" userId="7660c0ff-9de8-4293-a533-95cee2150bb9" providerId="ADAL" clId="{607D6B12-AB8D-4296-B309-4E934C074DC2}" dt="2025-03-04T22:13:11.956" v="7056" actId="6549"/>
        <pc:sldMkLst>
          <pc:docMk/>
          <pc:sldMk cId="665649295" sldId="746"/>
        </pc:sldMkLst>
      </pc:sldChg>
      <pc:sldChg chg="addSp delSp modSp mod ord">
        <pc:chgData name="MANCHESTER, Chris" userId="7660c0ff-9de8-4293-a533-95cee2150bb9" providerId="ADAL" clId="{607D6B12-AB8D-4296-B309-4E934C074DC2}" dt="2025-03-03T04:10:20.134" v="5075" actId="1076"/>
        <pc:sldMkLst>
          <pc:docMk/>
          <pc:sldMk cId="559684856" sldId="747"/>
        </pc:sldMkLst>
      </pc:sldChg>
      <pc:sldChg chg="modSp mod ord">
        <pc:chgData name="MANCHESTER, Chris" userId="7660c0ff-9de8-4293-a533-95cee2150bb9" providerId="ADAL" clId="{607D6B12-AB8D-4296-B309-4E934C074DC2}" dt="2025-03-04T04:24:27.203" v="6647" actId="1076"/>
        <pc:sldMkLst>
          <pc:docMk/>
          <pc:sldMk cId="3344554202" sldId="748"/>
        </pc:sldMkLst>
      </pc:sldChg>
      <pc:sldChg chg="delSp modSp mod">
        <pc:chgData name="MANCHESTER, Chris" userId="7660c0ff-9de8-4293-a533-95cee2150bb9" providerId="ADAL" clId="{607D6B12-AB8D-4296-B309-4E934C074DC2}" dt="2025-03-03T04:59:36.544" v="5971" actId="1076"/>
        <pc:sldMkLst>
          <pc:docMk/>
          <pc:sldMk cId="2384799497" sldId="749"/>
        </pc:sldMkLst>
      </pc:sldChg>
      <pc:sldChg chg="addSp delSp modSp mod">
        <pc:chgData name="MANCHESTER, Chris" userId="7660c0ff-9de8-4293-a533-95cee2150bb9" providerId="ADAL" clId="{607D6B12-AB8D-4296-B309-4E934C074DC2}" dt="2025-03-04T21:49:27.695" v="6790" actId="1076"/>
        <pc:sldMkLst>
          <pc:docMk/>
          <pc:sldMk cId="282130708" sldId="750"/>
        </pc:sldMkLst>
      </pc:sldChg>
      <pc:sldChg chg="modSp mod modCm">
        <pc:chgData name="MANCHESTER, Chris" userId="7660c0ff-9de8-4293-a533-95cee2150bb9" providerId="ADAL" clId="{607D6B12-AB8D-4296-B309-4E934C074DC2}" dt="2025-03-04T01:42:04.827" v="6368" actId="15"/>
        <pc:sldMkLst>
          <pc:docMk/>
          <pc:sldMk cId="3480897815" sldId="751"/>
        </pc:sldMkLst>
        <pc:extLst>
          <p:ext xmlns:p="http://schemas.openxmlformats.org/presentationml/2006/main" uri="{D6D511B9-2390-475A-947B-AFAB55BFBCF1}">
            <pc226:cmChg xmlns:pc226="http://schemas.microsoft.com/office/powerpoint/2022/06/main/command" chg="mod">
              <pc226:chgData name="MANCHESTER, Chris" userId="7660c0ff-9de8-4293-a533-95cee2150bb9" providerId="ADAL" clId="{607D6B12-AB8D-4296-B309-4E934C074DC2}" dt="2025-03-03T01:57:16.970" v="3965" actId="20577"/>
              <pc2:cmMkLst xmlns:pc2="http://schemas.microsoft.com/office/powerpoint/2019/9/main/command">
                <pc:docMk/>
                <pc:sldMk cId="3480897815" sldId="751"/>
                <pc2:cmMk id="{D872E1AE-F46F-48E4-88E0-4809D1F0772C}"/>
              </pc2:cmMkLst>
            </pc226:cmChg>
          </p:ext>
        </pc:extLst>
      </pc:sldChg>
      <pc:sldChg chg="modSp mod">
        <pc:chgData name="MANCHESTER, Chris" userId="7660c0ff-9de8-4293-a533-95cee2150bb9" providerId="ADAL" clId="{607D6B12-AB8D-4296-B309-4E934C074DC2}" dt="2025-03-04T00:44:50.436" v="5992" actId="12"/>
        <pc:sldMkLst>
          <pc:docMk/>
          <pc:sldMk cId="870288076" sldId="752"/>
        </pc:sldMkLst>
      </pc:sldChg>
      <pc:sldChg chg="modSp mod modCm">
        <pc:chgData name="MANCHESTER, Chris" userId="7660c0ff-9de8-4293-a533-95cee2150bb9" providerId="ADAL" clId="{607D6B12-AB8D-4296-B309-4E934C074DC2}" dt="2025-03-04T04:45:30.521" v="6779" actId="20577"/>
        <pc:sldMkLst>
          <pc:docMk/>
          <pc:sldMk cId="894072316" sldId="753"/>
        </pc:sldMkLst>
        <pc:extLst>
          <p:ext xmlns:p="http://schemas.openxmlformats.org/presentationml/2006/main" uri="{D6D511B9-2390-475A-947B-AFAB55BFBCF1}">
            <pc226:cmChg xmlns:pc226="http://schemas.microsoft.com/office/powerpoint/2022/06/main/command" chg="mod">
              <pc226:chgData name="MANCHESTER, Chris" userId="7660c0ff-9de8-4293-a533-95cee2150bb9" providerId="ADAL" clId="{607D6B12-AB8D-4296-B309-4E934C074DC2}" dt="2025-03-04T04:45:30.521" v="6779" actId="20577"/>
              <pc2:cmMkLst xmlns:pc2="http://schemas.microsoft.com/office/powerpoint/2019/9/main/command">
                <pc:docMk/>
                <pc:sldMk cId="894072316" sldId="753"/>
                <pc2:cmMk id="{AF25F687-8C73-42FD-B2CC-21B408258218}"/>
              </pc2:cmMkLst>
            </pc226:cmChg>
          </p:ext>
        </pc:extLst>
      </pc:sldChg>
      <pc:sldChg chg="addSp delSp modSp mod ord modCm">
        <pc:chgData name="MANCHESTER, Chris" userId="7660c0ff-9de8-4293-a533-95cee2150bb9" providerId="ADAL" clId="{607D6B12-AB8D-4296-B309-4E934C074DC2}" dt="2025-03-04T04:17:11.056" v="6643" actId="115"/>
        <pc:sldMkLst>
          <pc:docMk/>
          <pc:sldMk cId="1746375884" sldId="754"/>
        </pc:sldMkLst>
        <pc:extLst>
          <p:ext xmlns:p="http://schemas.openxmlformats.org/presentationml/2006/main" uri="{D6D511B9-2390-475A-947B-AFAB55BFBCF1}">
            <pc226:cmChg xmlns:pc226="http://schemas.microsoft.com/office/powerpoint/2022/06/main/command" chg="mod">
              <pc226:chgData name="MANCHESTER, Chris" userId="7660c0ff-9de8-4293-a533-95cee2150bb9" providerId="ADAL" clId="{607D6B12-AB8D-4296-B309-4E934C074DC2}" dt="2025-03-03T05:30:58.506" v="5983" actId="20577"/>
              <pc2:cmMkLst xmlns:pc2="http://schemas.microsoft.com/office/powerpoint/2019/9/main/command">
                <pc:docMk/>
                <pc:sldMk cId="1746375884" sldId="754"/>
                <pc2:cmMk id="{0A0672D5-21BC-4730-8C61-0D07959DB212}"/>
              </pc2:cmMkLst>
            </pc226:cmChg>
          </p:ext>
        </pc:extLst>
      </pc:sldChg>
      <pc:sldChg chg="del">
        <pc:chgData name="MANCHESTER, Chris" userId="7660c0ff-9de8-4293-a533-95cee2150bb9" providerId="ADAL" clId="{607D6B12-AB8D-4296-B309-4E934C074DC2}" dt="2025-03-02T23:54:40.441" v="3584" actId="2696"/>
        <pc:sldMkLst>
          <pc:docMk/>
          <pc:sldMk cId="2957948415" sldId="755"/>
        </pc:sldMkLst>
      </pc:sldChg>
      <pc:sldChg chg="modSp mod ord modNotesTx">
        <pc:chgData name="MANCHESTER, Chris" userId="7660c0ff-9de8-4293-a533-95cee2150bb9" providerId="ADAL" clId="{607D6B12-AB8D-4296-B309-4E934C074DC2}" dt="2025-03-04T22:00:07.718" v="6845" actId="1076"/>
        <pc:sldMkLst>
          <pc:docMk/>
          <pc:sldMk cId="973228681" sldId="756"/>
        </pc:sldMkLst>
      </pc:sldChg>
      <pc:sldChg chg="addSp delSp modSp mod modCm">
        <pc:chgData name="MANCHESTER, Chris" userId="7660c0ff-9de8-4293-a533-95cee2150bb9" providerId="ADAL" clId="{607D6B12-AB8D-4296-B309-4E934C074DC2}" dt="2025-03-04T22:01:37.263" v="6875" actId="20577"/>
        <pc:sldMkLst>
          <pc:docMk/>
          <pc:sldMk cId="2071332355" sldId="757"/>
        </pc:sldMkLst>
        <pc:extLst>
          <p:ext xmlns:p="http://schemas.openxmlformats.org/presentationml/2006/main" uri="{D6D511B9-2390-475A-947B-AFAB55BFBCF1}">
            <pc226:cmChg xmlns:pc226="http://schemas.microsoft.com/office/powerpoint/2022/06/main/command" chg="mod">
              <pc226:chgData name="MANCHESTER, Chris" userId="7660c0ff-9de8-4293-a533-95cee2150bb9" providerId="ADAL" clId="{607D6B12-AB8D-4296-B309-4E934C074DC2}" dt="2025-03-02T23:45:42.662" v="3579" actId="20577"/>
              <pc2:cmMkLst xmlns:pc2="http://schemas.microsoft.com/office/powerpoint/2019/9/main/command">
                <pc:docMk/>
                <pc:sldMk cId="2071332355" sldId="757"/>
                <pc2:cmMk id="{1AA1C68A-ECA4-43D7-A480-0D0ECB91A0A5}"/>
              </pc2:cmMkLst>
            </pc226:cmChg>
          </p:ext>
        </pc:extLst>
      </pc:sldChg>
      <pc:sldChg chg="addSp new mod">
        <pc:chgData name="MANCHESTER, Chris" userId="7660c0ff-9de8-4293-a533-95cee2150bb9" providerId="ADAL" clId="{607D6B12-AB8D-4296-B309-4E934C074DC2}" dt="2025-02-28T03:09:27.016" v="2815" actId="22"/>
        <pc:sldMkLst>
          <pc:docMk/>
          <pc:sldMk cId="1276683111" sldId="758"/>
        </pc:sldMkLst>
      </pc:sldChg>
      <pc:sldChg chg="addSp modSp new del mod ord">
        <pc:chgData name="MANCHESTER, Chris" userId="7660c0ff-9de8-4293-a533-95cee2150bb9" providerId="ADAL" clId="{607D6B12-AB8D-4296-B309-4E934C074DC2}" dt="2025-03-03T03:41:23.561" v="4299" actId="2696"/>
        <pc:sldMkLst>
          <pc:docMk/>
          <pc:sldMk cId="2163268981" sldId="759"/>
        </pc:sldMkLst>
      </pc:sldChg>
      <pc:sldChg chg="modNotesTx">
        <pc:chgData name="MANCHESTER, Chris" userId="7660c0ff-9de8-4293-a533-95cee2150bb9" providerId="ADAL" clId="{607D6B12-AB8D-4296-B309-4E934C074DC2}" dt="2025-03-04T22:16:06.881" v="7151" actId="20577"/>
        <pc:sldMkLst>
          <pc:docMk/>
          <pc:sldMk cId="916982042" sldId="760"/>
        </pc:sldMkLst>
      </pc:sldChg>
      <pc:sldChg chg="addSp delSp modSp mod ord">
        <pc:chgData name="MANCHESTER, Chris" userId="7660c0ff-9de8-4293-a533-95cee2150bb9" providerId="ADAL" clId="{607D6B12-AB8D-4296-B309-4E934C074DC2}" dt="2025-03-04T03:09:31.731" v="6392" actId="14100"/>
        <pc:sldMkLst>
          <pc:docMk/>
          <pc:sldMk cId="4245162698" sldId="761"/>
        </pc:sldMkLst>
      </pc:sldChg>
      <pc:sldChg chg="new del">
        <pc:chgData name="MANCHESTER, Chris" userId="7660c0ff-9de8-4293-a533-95cee2150bb9" providerId="ADAL" clId="{607D6B12-AB8D-4296-B309-4E934C074DC2}" dt="2025-03-03T02:09:31.362" v="3970" actId="2696"/>
        <pc:sldMkLst>
          <pc:docMk/>
          <pc:sldMk cId="761000651" sldId="762"/>
        </pc:sldMkLst>
      </pc:sldChg>
      <pc:sldChg chg="modSp add mod">
        <pc:chgData name="MANCHESTER, Chris" userId="7660c0ff-9de8-4293-a533-95cee2150bb9" providerId="ADAL" clId="{607D6B12-AB8D-4296-B309-4E934C074DC2}" dt="2025-03-03T03:38:48.971" v="4270" actId="20577"/>
        <pc:sldMkLst>
          <pc:docMk/>
          <pc:sldMk cId="1234142496" sldId="763"/>
        </pc:sldMkLst>
      </pc:sldChg>
      <pc:sldChg chg="addSp modSp new mod ord">
        <pc:chgData name="MANCHESTER, Chris" userId="7660c0ff-9de8-4293-a533-95cee2150bb9" providerId="ADAL" clId="{607D6B12-AB8D-4296-B309-4E934C074DC2}" dt="2025-03-03T04:43:11.994" v="5905" actId="1076"/>
        <pc:sldMkLst>
          <pc:docMk/>
          <pc:sldMk cId="274159875" sldId="764"/>
        </pc:sldMkLst>
      </pc:sldChg>
      <pc:sldChg chg="addSp delSp modSp new mod">
        <pc:chgData name="MANCHESTER, Chris" userId="7660c0ff-9de8-4293-a533-95cee2150bb9" providerId="ADAL" clId="{607D6B12-AB8D-4296-B309-4E934C074DC2}" dt="2025-03-04T22:10:41.532" v="7048" actId="207"/>
        <pc:sldMkLst>
          <pc:docMk/>
          <pc:sldMk cId="92193556" sldId="765"/>
        </pc:sldMkLst>
      </pc:sldChg>
      <pc:sldChg chg="addSp modSp new mod">
        <pc:chgData name="MANCHESTER, Chris" userId="7660c0ff-9de8-4293-a533-95cee2150bb9" providerId="ADAL" clId="{607D6B12-AB8D-4296-B309-4E934C074DC2}" dt="2025-03-03T03:58:50.649" v="4954" actId="6549"/>
        <pc:sldMkLst>
          <pc:docMk/>
          <pc:sldMk cId="377868565" sldId="766"/>
        </pc:sldMkLst>
      </pc:sldChg>
      <pc:sldChg chg="modSp add mod modNotesTx">
        <pc:chgData name="MANCHESTER, Chris" userId="7660c0ff-9de8-4293-a533-95cee2150bb9" providerId="ADAL" clId="{607D6B12-AB8D-4296-B309-4E934C074DC2}" dt="2025-03-03T04:29:16.394" v="5365" actId="20577"/>
        <pc:sldMkLst>
          <pc:docMk/>
          <pc:sldMk cId="73272119" sldId="767"/>
        </pc:sldMkLst>
      </pc:sldChg>
      <pc:sldChg chg="addSp delSp modSp add mod">
        <pc:chgData name="MANCHESTER, Chris" userId="7660c0ff-9de8-4293-a533-95cee2150bb9" providerId="ADAL" clId="{607D6B12-AB8D-4296-B309-4E934C074DC2}" dt="2025-03-04T22:06:12.352" v="7035" actId="6549"/>
        <pc:sldMkLst>
          <pc:docMk/>
          <pc:sldMk cId="720176592" sldId="768"/>
        </pc:sldMkLst>
      </pc:sldChg>
      <pc:sldChg chg="addSp delSp modSp add mod">
        <pc:chgData name="MANCHESTER, Chris" userId="7660c0ff-9de8-4293-a533-95cee2150bb9" providerId="ADAL" clId="{607D6B12-AB8D-4296-B309-4E934C074DC2}" dt="2025-03-04T03:49:59.080" v="6534" actId="20577"/>
        <pc:sldMkLst>
          <pc:docMk/>
          <pc:sldMk cId="1213786519" sldId="769"/>
        </pc:sldMkLst>
      </pc:sldChg>
      <pc:sldChg chg="new del">
        <pc:chgData name="MANCHESTER, Chris" userId="7660c0ff-9de8-4293-a533-95cee2150bb9" providerId="ADAL" clId="{607D6B12-AB8D-4296-B309-4E934C074DC2}" dt="2025-03-04T01:07:16.481" v="6160" actId="680"/>
        <pc:sldMkLst>
          <pc:docMk/>
          <pc:sldMk cId="1807050852" sldId="770"/>
        </pc:sldMkLst>
      </pc:sldChg>
      <pc:sldChg chg="modSp mod">
        <pc:chgData name="MANCHESTER, Chris" userId="7660c0ff-9de8-4293-a533-95cee2150bb9" providerId="ADAL" clId="{607D6B12-AB8D-4296-B309-4E934C074DC2}" dt="2025-03-04T21:52:20.682" v="6803" actId="207"/>
        <pc:sldMkLst>
          <pc:docMk/>
          <pc:sldMk cId="2736416343" sldId="770"/>
        </pc:sldMkLst>
      </pc:sldChg>
      <pc:sldChg chg="addSp modSp mod">
        <pc:chgData name="MANCHESTER, Chris" userId="7660c0ff-9de8-4293-a533-95cee2150bb9" providerId="ADAL" clId="{607D6B12-AB8D-4296-B309-4E934C074DC2}" dt="2025-03-04T21:54:33.259" v="6844" actId="207"/>
        <pc:sldMkLst>
          <pc:docMk/>
          <pc:sldMk cId="176413158" sldId="771"/>
        </pc:sldMkLst>
      </pc:sldChg>
    </pc:docChg>
  </pc:docChgLst>
  <pc:docChgLst>
    <pc:chgData name="CLARK, Cassandra" userId="S::cassandra.clark@health.gov.au::292c0f37-d58b-4c63-97de-1781c0fa28f4" providerId="AD" clId="Web-{FEBDBB03-A50D-A17F-8CD0-CBA242906CB3}"/>
    <pc:docChg chg="addSld delSld modSld">
      <pc:chgData name="CLARK, Cassandra" userId="S::cassandra.clark@health.gov.au::292c0f37-d58b-4c63-97de-1781c0fa28f4" providerId="AD" clId="Web-{FEBDBB03-A50D-A17F-8CD0-CBA242906CB3}" dt="2025-02-26T23:29:18.809" v="175"/>
      <pc:docMkLst>
        <pc:docMk/>
      </pc:docMkLst>
      <pc:sldChg chg="modSp">
        <pc:chgData name="CLARK, Cassandra" userId="S::cassandra.clark@health.gov.au::292c0f37-d58b-4c63-97de-1781c0fa28f4" providerId="AD" clId="Web-{FEBDBB03-A50D-A17F-8CD0-CBA242906CB3}" dt="2025-02-26T23:14:51.445" v="4" actId="20577"/>
        <pc:sldMkLst>
          <pc:docMk/>
          <pc:sldMk cId="739026096" sldId="267"/>
        </pc:sldMkLst>
      </pc:sldChg>
      <pc:sldChg chg="del">
        <pc:chgData name="CLARK, Cassandra" userId="S::cassandra.clark@health.gov.au::292c0f37-d58b-4c63-97de-1781c0fa28f4" providerId="AD" clId="Web-{FEBDBB03-A50D-A17F-8CD0-CBA242906CB3}" dt="2025-02-26T23:29:16.480" v="174"/>
        <pc:sldMkLst>
          <pc:docMk/>
          <pc:sldMk cId="1581265487" sldId="467"/>
        </pc:sldMkLst>
      </pc:sldChg>
      <pc:sldChg chg="addSp delSp modSp">
        <pc:chgData name="CLARK, Cassandra" userId="S::cassandra.clark@health.gov.au::292c0f37-d58b-4c63-97de-1781c0fa28f4" providerId="AD" clId="Web-{FEBDBB03-A50D-A17F-8CD0-CBA242906CB3}" dt="2025-02-26T23:28:31.214" v="172" actId="20577"/>
        <pc:sldMkLst>
          <pc:docMk/>
          <pc:sldMk cId="2733211470" sldId="699"/>
        </pc:sldMkLst>
      </pc:sldChg>
      <pc:sldChg chg="modSp">
        <pc:chgData name="CLARK, Cassandra" userId="S::cassandra.clark@health.gov.au::292c0f37-d58b-4c63-97de-1781c0fa28f4" providerId="AD" clId="Web-{FEBDBB03-A50D-A17F-8CD0-CBA242906CB3}" dt="2025-02-26T23:18:47.200" v="14" actId="20577"/>
        <pc:sldMkLst>
          <pc:docMk/>
          <pc:sldMk cId="1196955750" sldId="722"/>
        </pc:sldMkLst>
      </pc:sldChg>
      <pc:sldChg chg="modSp">
        <pc:chgData name="CLARK, Cassandra" userId="S::cassandra.clark@health.gov.au::292c0f37-d58b-4c63-97de-1781c0fa28f4" providerId="AD" clId="Web-{FEBDBB03-A50D-A17F-8CD0-CBA242906CB3}" dt="2025-02-26T23:20:09.062" v="22" actId="20577"/>
        <pc:sldMkLst>
          <pc:docMk/>
          <pc:sldMk cId="251526168" sldId="725"/>
        </pc:sldMkLst>
      </pc:sldChg>
      <pc:sldChg chg="modSp">
        <pc:chgData name="CLARK, Cassandra" userId="S::cassandra.clark@health.gov.au::292c0f37-d58b-4c63-97de-1781c0fa28f4" providerId="AD" clId="Web-{FEBDBB03-A50D-A17F-8CD0-CBA242906CB3}" dt="2025-02-26T23:29:07.605" v="173" actId="20577"/>
        <pc:sldMkLst>
          <pc:docMk/>
          <pc:sldMk cId="2142713715" sldId="728"/>
        </pc:sldMkLst>
      </pc:sldChg>
      <pc:sldChg chg="del">
        <pc:chgData name="CLARK, Cassandra" userId="S::cassandra.clark@health.gov.au::292c0f37-d58b-4c63-97de-1781c0fa28f4" providerId="AD" clId="Web-{FEBDBB03-A50D-A17F-8CD0-CBA242906CB3}" dt="2025-02-26T23:29:18.809" v="175"/>
        <pc:sldMkLst>
          <pc:docMk/>
          <pc:sldMk cId="309406154" sldId="730"/>
        </pc:sldMkLst>
      </pc:sldChg>
      <pc:sldChg chg="delSp modSp">
        <pc:chgData name="CLARK, Cassandra" userId="S::cassandra.clark@health.gov.au::292c0f37-d58b-4c63-97de-1781c0fa28f4" providerId="AD" clId="Web-{FEBDBB03-A50D-A17F-8CD0-CBA242906CB3}" dt="2025-02-26T23:23:04.878" v="44"/>
        <pc:sldMkLst>
          <pc:docMk/>
          <pc:sldMk cId="3214032249" sldId="731"/>
        </pc:sldMkLst>
      </pc:sldChg>
      <pc:sldChg chg="modSp">
        <pc:chgData name="CLARK, Cassandra" userId="S::cassandra.clark@health.gov.au::292c0f37-d58b-4c63-97de-1781c0fa28f4" providerId="AD" clId="Web-{FEBDBB03-A50D-A17F-8CD0-CBA242906CB3}" dt="2025-02-26T23:25:06.678" v="102" actId="20577"/>
        <pc:sldMkLst>
          <pc:docMk/>
          <pc:sldMk cId="331045984" sldId="732"/>
        </pc:sldMkLst>
      </pc:sldChg>
      <pc:sldChg chg="modSp">
        <pc:chgData name="CLARK, Cassandra" userId="S::cassandra.clark@health.gov.au::292c0f37-d58b-4c63-97de-1781c0fa28f4" providerId="AD" clId="Web-{FEBDBB03-A50D-A17F-8CD0-CBA242906CB3}" dt="2025-02-26T23:26:30.492" v="119" actId="20577"/>
        <pc:sldMkLst>
          <pc:docMk/>
          <pc:sldMk cId="1153921944" sldId="737"/>
        </pc:sldMkLst>
      </pc:sldChg>
      <pc:sldChg chg="modSp add replId">
        <pc:chgData name="CLARK, Cassandra" userId="S::cassandra.clark@health.gov.au::292c0f37-d58b-4c63-97de-1781c0fa28f4" providerId="AD" clId="Web-{FEBDBB03-A50D-A17F-8CD0-CBA242906CB3}" dt="2025-02-26T23:21:04.610" v="27" actId="20577"/>
        <pc:sldMkLst>
          <pc:docMk/>
          <pc:sldMk cId="1842636726" sldId="738"/>
        </pc:sldMkLst>
      </pc:sldChg>
      <pc:sldChg chg="modSp add replId">
        <pc:chgData name="CLARK, Cassandra" userId="S::cassandra.clark@health.gov.au::292c0f37-d58b-4c63-97de-1781c0fa28f4" providerId="AD" clId="Web-{FEBDBB03-A50D-A17F-8CD0-CBA242906CB3}" dt="2025-02-26T23:25:12.006" v="106" actId="20577"/>
        <pc:sldMkLst>
          <pc:docMk/>
          <pc:sldMk cId="3321223090" sldId="739"/>
        </pc:sldMkLst>
      </pc:sldChg>
      <pc:sldChg chg="add replId">
        <pc:chgData name="CLARK, Cassandra" userId="S::cassandra.clark@health.gov.au::292c0f37-d58b-4c63-97de-1781c0fa28f4" providerId="AD" clId="Web-{FEBDBB03-A50D-A17F-8CD0-CBA242906CB3}" dt="2025-02-26T23:26:54.977" v="120"/>
        <pc:sldMkLst>
          <pc:docMk/>
          <pc:sldMk cId="360014305" sldId="740"/>
        </pc:sldMkLst>
      </pc:sldChg>
    </pc:docChg>
  </pc:docChgLst>
  <pc:docChgLst>
    <pc:chgData name="JONES, Steven" userId="4ed8495c-8b80-4aa8-b66d-3c1b90c0c2de" providerId="ADAL" clId="{F81BABE4-D642-424B-89B0-17B0FD65673D}"/>
    <pc:docChg chg="undo custSel addSld delSld modSld">
      <pc:chgData name="JONES, Steven" userId="4ed8495c-8b80-4aa8-b66d-3c1b90c0c2de" providerId="ADAL" clId="{F81BABE4-D642-424B-89B0-17B0FD65673D}" dt="2025-02-28T04:51:28.675" v="835"/>
      <pc:docMkLst>
        <pc:docMk/>
      </pc:docMkLst>
      <pc:sldChg chg="modSp mod">
        <pc:chgData name="JONES, Steven" userId="4ed8495c-8b80-4aa8-b66d-3c1b90c0c2de" providerId="ADAL" clId="{F81BABE4-D642-424B-89B0-17B0FD65673D}" dt="2025-02-28T04:18:21.955" v="613" actId="20577"/>
        <pc:sldMkLst>
          <pc:docMk/>
          <pc:sldMk cId="387973212" sldId="735"/>
        </pc:sldMkLst>
      </pc:sldChg>
      <pc:sldChg chg="addSp modSp add mod">
        <pc:chgData name="JONES, Steven" userId="4ed8495c-8b80-4aa8-b66d-3c1b90c0c2de" providerId="ADAL" clId="{F81BABE4-D642-424B-89B0-17B0FD65673D}" dt="2025-02-28T04:46:07.896" v="833" actId="113"/>
        <pc:sldMkLst>
          <pc:docMk/>
          <pc:sldMk cId="916982042" sldId="760"/>
        </pc:sldMkLst>
      </pc:sldChg>
      <pc:sldChg chg="new del">
        <pc:chgData name="JONES, Steven" userId="4ed8495c-8b80-4aa8-b66d-3c1b90c0c2de" providerId="ADAL" clId="{F81BABE4-D642-424B-89B0-17B0FD65673D}" dt="2025-02-28T04:13:55.706" v="565" actId="680"/>
        <pc:sldMkLst>
          <pc:docMk/>
          <pc:sldMk cId="1095065904" sldId="760"/>
        </pc:sldMkLst>
      </pc:sldChg>
      <pc:sldChg chg="add del">
        <pc:chgData name="JONES, Steven" userId="4ed8495c-8b80-4aa8-b66d-3c1b90c0c2de" providerId="ADAL" clId="{F81BABE4-D642-424B-89B0-17B0FD65673D}" dt="2025-02-28T04:51:28.675" v="835"/>
        <pc:sldMkLst>
          <pc:docMk/>
          <pc:sldMk cId="4208388846" sldId="761"/>
        </pc:sldMkLst>
      </pc:sldChg>
    </pc:docChg>
  </pc:docChgLst>
  <pc:docChgLst>
    <pc:chgData name="CLARK, Cassandra" userId="S::cassandra.clark@health.gov.au::292c0f37-d58b-4c63-97de-1781c0fa28f4" providerId="AD" clId="Web-{BD0841EF-110E-A06E-B8AB-B6BEBAE23B5A}"/>
    <pc:docChg chg="modSld">
      <pc:chgData name="CLARK, Cassandra" userId="S::cassandra.clark@health.gov.au::292c0f37-d58b-4c63-97de-1781c0fa28f4" providerId="AD" clId="Web-{BD0841EF-110E-A06E-B8AB-B6BEBAE23B5A}" dt="2024-10-31T06:42:39.294" v="6" actId="20577"/>
      <pc:docMkLst>
        <pc:docMk/>
      </pc:docMkLst>
      <pc:sldChg chg="delSp modSp">
        <pc:chgData name="CLARK, Cassandra" userId="S::cassandra.clark@health.gov.au::292c0f37-d58b-4c63-97de-1781c0fa28f4" providerId="AD" clId="Web-{BD0841EF-110E-A06E-B8AB-B6BEBAE23B5A}" dt="2024-10-31T06:42:39.294" v="6" actId="20577"/>
        <pc:sldMkLst>
          <pc:docMk/>
          <pc:sldMk cId="1880293018" sldId="696"/>
        </pc:sldMkLst>
      </pc:sldChg>
    </pc:docChg>
  </pc:docChgLst>
  <pc:docChgLst>
    <pc:chgData name="CLARK, Cassandra" userId="S::cassandra.clark@health.gov.au::292c0f37-d58b-4c63-97de-1781c0fa28f4" providerId="AD" clId="Web-{18A6D3FF-D811-2E25-1080-65B836AB3371}"/>
    <pc:docChg chg="addSld modSld sldOrd">
      <pc:chgData name="CLARK, Cassandra" userId="S::cassandra.clark@health.gov.au::292c0f37-d58b-4c63-97de-1781c0fa28f4" providerId="AD" clId="Web-{18A6D3FF-D811-2E25-1080-65B836AB3371}" dt="2025-08-11T00:42:05.846" v="230"/>
      <pc:docMkLst>
        <pc:docMk/>
      </pc:docMkLst>
      <pc:sldChg chg="modSp">
        <pc:chgData name="CLARK, Cassandra" userId="S::cassandra.clark@health.gov.au::292c0f37-d58b-4c63-97de-1781c0fa28f4" providerId="AD" clId="Web-{18A6D3FF-D811-2E25-1080-65B836AB3371}" dt="2025-08-11T00:27:27.923" v="68" actId="20577"/>
        <pc:sldMkLst>
          <pc:docMk/>
          <pc:sldMk cId="739026096" sldId="267"/>
        </pc:sldMkLst>
      </pc:sldChg>
      <pc:sldChg chg="modSp">
        <pc:chgData name="CLARK, Cassandra" userId="S::cassandra.clark@health.gov.au::292c0f37-d58b-4c63-97de-1781c0fa28f4" providerId="AD" clId="Web-{18A6D3FF-D811-2E25-1080-65B836AB3371}" dt="2025-08-11T00:41:19.782" v="229" actId="20577"/>
        <pc:sldMkLst>
          <pc:docMk/>
          <pc:sldMk cId="1422138240" sldId="726"/>
        </pc:sldMkLst>
      </pc:sldChg>
      <pc:sldChg chg="modSp">
        <pc:chgData name="CLARK, Cassandra" userId="S::cassandra.clark@health.gov.au::292c0f37-d58b-4c63-97de-1781c0fa28f4" providerId="AD" clId="Web-{18A6D3FF-D811-2E25-1080-65B836AB3371}" dt="2025-08-11T00:39:43.948" v="182" actId="20577"/>
        <pc:sldMkLst>
          <pc:docMk/>
          <pc:sldMk cId="360014305" sldId="740"/>
        </pc:sldMkLst>
      </pc:sldChg>
      <pc:sldChg chg="ord">
        <pc:chgData name="CLARK, Cassandra" userId="S::cassandra.clark@health.gov.au::292c0f37-d58b-4c63-97de-1781c0fa28f4" providerId="AD" clId="Web-{18A6D3FF-D811-2E25-1080-65B836AB3371}" dt="2025-08-11T00:42:05.846" v="230"/>
        <pc:sldMkLst>
          <pc:docMk/>
          <pc:sldMk cId="665649295" sldId="746"/>
        </pc:sldMkLst>
      </pc:sldChg>
      <pc:sldChg chg="modSp add replId">
        <pc:chgData name="CLARK, Cassandra" userId="S::cassandra.clark@health.gov.au::292c0f37-d58b-4c63-97de-1781c0fa28f4" providerId="AD" clId="Web-{18A6D3FF-D811-2E25-1080-65B836AB3371}" dt="2025-08-11T00:40:24.888" v="200" actId="20577"/>
        <pc:sldMkLst>
          <pc:docMk/>
          <pc:sldMk cId="1206207366" sldId="769"/>
        </pc:sldMkLst>
      </pc:sldChg>
    </pc:docChg>
  </pc:docChgLst>
  <pc:docChgLst>
    <pc:chgData name="ALI, Asim" userId="S::asim.ali@health.gov.au::4b8ac47b-f166-4678-a14f-666a76318611" providerId="AD" clId="Web-{84291EC2-CE3C-EB60-37EF-45A42B7C7E1F}"/>
    <pc:docChg chg="mod">
      <pc:chgData name="ALI, Asim" userId="S::asim.ali@health.gov.au::4b8ac47b-f166-4678-a14f-666a76318611" providerId="AD" clId="Web-{84291EC2-CE3C-EB60-37EF-45A42B7C7E1F}" dt="2025-03-03T01:21:22.088" v="0"/>
      <pc:docMkLst>
        <pc:docMk/>
      </pc:docMkLst>
    </pc:docChg>
  </pc:docChgLst>
  <pc:docChgLst>
    <pc:chgData name="CLARK, Cassandra" userId="S::cassandra.clark@health.gov.au::292c0f37-d58b-4c63-97de-1781c0fa28f4" providerId="AD" clId="Web-{B28D4EE8-C3BB-57D0-7A64-6DE178A9EC85}"/>
    <pc:docChg chg="modSld">
      <pc:chgData name="CLARK, Cassandra" userId="S::cassandra.clark@health.gov.au::292c0f37-d58b-4c63-97de-1781c0fa28f4" providerId="AD" clId="Web-{B28D4EE8-C3BB-57D0-7A64-6DE178A9EC85}" dt="2025-09-15T07:51:10.205" v="236" actId="20577"/>
      <pc:docMkLst>
        <pc:docMk/>
      </pc:docMkLst>
      <pc:sldChg chg="modSp">
        <pc:chgData name="CLARK, Cassandra" userId="S::cassandra.clark@health.gov.au::292c0f37-d58b-4c63-97de-1781c0fa28f4" providerId="AD" clId="Web-{B28D4EE8-C3BB-57D0-7A64-6DE178A9EC85}" dt="2025-09-15T07:28:57.649" v="10" actId="20577"/>
        <pc:sldMkLst>
          <pc:docMk/>
          <pc:sldMk cId="1249455079" sldId="787"/>
        </pc:sldMkLst>
        <pc:spChg chg="mod">
          <ac:chgData name="CLARK, Cassandra" userId="S::cassandra.clark@health.gov.au::292c0f37-d58b-4c63-97de-1781c0fa28f4" providerId="AD" clId="Web-{B28D4EE8-C3BB-57D0-7A64-6DE178A9EC85}" dt="2025-09-15T07:28:57.649" v="10" actId="20577"/>
          <ac:spMkLst>
            <pc:docMk/>
            <pc:sldMk cId="1249455079" sldId="787"/>
            <ac:spMk id="5" creationId="{13FC90B6-5912-B78E-957F-316A4E59F370}"/>
          </ac:spMkLst>
        </pc:spChg>
      </pc:sldChg>
      <pc:sldChg chg="modSp">
        <pc:chgData name="CLARK, Cassandra" userId="S::cassandra.clark@health.gov.au::292c0f37-d58b-4c63-97de-1781c0fa28f4" providerId="AD" clId="Web-{B28D4EE8-C3BB-57D0-7A64-6DE178A9EC85}" dt="2025-09-15T07:49:23.579" v="196" actId="20577"/>
        <pc:sldMkLst>
          <pc:docMk/>
          <pc:sldMk cId="2022701171" sldId="788"/>
        </pc:sldMkLst>
        <pc:spChg chg="mod">
          <ac:chgData name="CLARK, Cassandra" userId="S::cassandra.clark@health.gov.au::292c0f37-d58b-4c63-97de-1781c0fa28f4" providerId="AD" clId="Web-{B28D4EE8-C3BB-57D0-7A64-6DE178A9EC85}" dt="2025-09-15T07:49:23.579" v="196" actId="20577"/>
          <ac:spMkLst>
            <pc:docMk/>
            <pc:sldMk cId="2022701171" sldId="788"/>
            <ac:spMk id="6" creationId="{E3ABABAA-1270-F66D-F4DE-DEACD531E9A5}"/>
          </ac:spMkLst>
        </pc:spChg>
      </pc:sldChg>
      <pc:sldChg chg="modSp modNotes">
        <pc:chgData name="CLARK, Cassandra" userId="S::cassandra.clark@health.gov.au::292c0f37-d58b-4c63-97de-1781c0fa28f4" providerId="AD" clId="Web-{B28D4EE8-C3BB-57D0-7A64-6DE178A9EC85}" dt="2025-09-15T07:45:24.276" v="162" actId="20577"/>
        <pc:sldMkLst>
          <pc:docMk/>
          <pc:sldMk cId="3277954869" sldId="789"/>
        </pc:sldMkLst>
        <pc:spChg chg="mod">
          <ac:chgData name="CLARK, Cassandra" userId="S::cassandra.clark@health.gov.au::292c0f37-d58b-4c63-97de-1781c0fa28f4" providerId="AD" clId="Web-{B28D4EE8-C3BB-57D0-7A64-6DE178A9EC85}" dt="2025-09-15T07:45:24.276" v="162" actId="20577"/>
          <ac:spMkLst>
            <pc:docMk/>
            <pc:sldMk cId="3277954869" sldId="789"/>
            <ac:spMk id="3" creationId="{02AC6FF7-4D52-022B-3F55-4BBB58F23366}"/>
          </ac:spMkLst>
        </pc:spChg>
      </pc:sldChg>
      <pc:sldChg chg="modSp">
        <pc:chgData name="CLARK, Cassandra" userId="S::cassandra.clark@health.gov.au::292c0f37-d58b-4c63-97de-1781c0fa28f4" providerId="AD" clId="Web-{B28D4EE8-C3BB-57D0-7A64-6DE178A9EC85}" dt="2025-09-15T07:51:10.205" v="236" actId="20577"/>
        <pc:sldMkLst>
          <pc:docMk/>
          <pc:sldMk cId="4273114953" sldId="794"/>
        </pc:sldMkLst>
        <pc:spChg chg="mod">
          <ac:chgData name="CLARK, Cassandra" userId="S::cassandra.clark@health.gov.au::292c0f37-d58b-4c63-97de-1781c0fa28f4" providerId="AD" clId="Web-{B28D4EE8-C3BB-57D0-7A64-6DE178A9EC85}" dt="2025-09-15T07:51:10.205" v="236" actId="20577"/>
          <ac:spMkLst>
            <pc:docMk/>
            <pc:sldMk cId="4273114953" sldId="794"/>
            <ac:spMk id="2" creationId="{BBD1070D-0500-4C71-156C-A8F481EA4AFD}"/>
          </ac:spMkLst>
        </pc:spChg>
      </pc:sldChg>
      <pc:sldChg chg="modSp">
        <pc:chgData name="CLARK, Cassandra" userId="S::cassandra.clark@health.gov.au::292c0f37-d58b-4c63-97de-1781c0fa28f4" providerId="AD" clId="Web-{B28D4EE8-C3BB-57D0-7A64-6DE178A9EC85}" dt="2025-09-15T07:47:51.015" v="187" actId="20577"/>
        <pc:sldMkLst>
          <pc:docMk/>
          <pc:sldMk cId="3680186803" sldId="795"/>
        </pc:sldMkLst>
        <pc:spChg chg="mod">
          <ac:chgData name="CLARK, Cassandra" userId="S::cassandra.clark@health.gov.au::292c0f37-d58b-4c63-97de-1781c0fa28f4" providerId="AD" clId="Web-{B28D4EE8-C3BB-57D0-7A64-6DE178A9EC85}" dt="2025-09-15T07:47:51.015" v="187" actId="20577"/>
          <ac:spMkLst>
            <pc:docMk/>
            <pc:sldMk cId="3680186803" sldId="795"/>
            <ac:spMk id="5" creationId="{5A5E16B2-A758-F8C7-C205-EBE5AE654CBB}"/>
          </ac:spMkLst>
        </pc:spChg>
      </pc:sldChg>
      <pc:sldChg chg="delSp modSp">
        <pc:chgData name="CLARK, Cassandra" userId="S::cassandra.clark@health.gov.au::292c0f37-d58b-4c63-97de-1781c0fa28f4" providerId="AD" clId="Web-{B28D4EE8-C3BB-57D0-7A64-6DE178A9EC85}" dt="2025-09-15T07:48:47.407" v="191"/>
        <pc:sldMkLst>
          <pc:docMk/>
          <pc:sldMk cId="2118172536" sldId="797"/>
        </pc:sldMkLst>
      </pc:sldChg>
    </pc:docChg>
  </pc:docChgLst>
  <pc:docChgLst>
    <pc:chgData name="CLARK, Cassandra" userId="S::cassandra.clark@health.gov.au::292c0f37-d58b-4c63-97de-1781c0fa28f4" providerId="AD" clId="Web-{C5C72B7C-5EB7-00F0-7C16-993D605DDB75}"/>
    <pc:docChg chg="addSld delSld modSld sldOrd">
      <pc:chgData name="CLARK, Cassandra" userId="S::cassandra.clark@health.gov.au::292c0f37-d58b-4c63-97de-1781c0fa28f4" providerId="AD" clId="Web-{C5C72B7C-5EB7-00F0-7C16-993D605DDB75}" dt="2025-01-21T03:54:25.282" v="360"/>
      <pc:docMkLst>
        <pc:docMk/>
      </pc:docMkLst>
      <pc:sldChg chg="modSp">
        <pc:chgData name="CLARK, Cassandra" userId="S::cassandra.clark@health.gov.au::292c0f37-d58b-4c63-97de-1781c0fa28f4" providerId="AD" clId="Web-{C5C72B7C-5EB7-00F0-7C16-993D605DDB75}" dt="2025-01-21T03:38:15.411" v="6" actId="20577"/>
        <pc:sldMkLst>
          <pc:docMk/>
          <pc:sldMk cId="487332698" sldId="270"/>
        </pc:sldMkLst>
      </pc:sldChg>
      <pc:sldChg chg="del">
        <pc:chgData name="CLARK, Cassandra" userId="S::cassandra.clark@health.gov.au::292c0f37-d58b-4c63-97de-1781c0fa28f4" providerId="AD" clId="Web-{C5C72B7C-5EB7-00F0-7C16-993D605DDB75}" dt="2025-01-21T03:53:50.843" v="352"/>
        <pc:sldMkLst>
          <pc:docMk/>
          <pc:sldMk cId="1880293018" sldId="696"/>
        </pc:sldMkLst>
      </pc:sldChg>
      <pc:sldChg chg="del">
        <pc:chgData name="CLARK, Cassandra" userId="S::cassandra.clark@health.gov.au::292c0f37-d58b-4c63-97de-1781c0fa28f4" providerId="AD" clId="Web-{C5C72B7C-5EB7-00F0-7C16-993D605DDB75}" dt="2025-01-21T03:53:53.750" v="353"/>
        <pc:sldMkLst>
          <pc:docMk/>
          <pc:sldMk cId="1390575404" sldId="704"/>
        </pc:sldMkLst>
      </pc:sldChg>
      <pc:sldChg chg="del">
        <pc:chgData name="CLARK, Cassandra" userId="S::cassandra.clark@health.gov.au::292c0f37-d58b-4c63-97de-1781c0fa28f4" providerId="AD" clId="Web-{C5C72B7C-5EB7-00F0-7C16-993D605DDB75}" dt="2025-01-21T03:53:56.125" v="354"/>
        <pc:sldMkLst>
          <pc:docMk/>
          <pc:sldMk cId="742877132" sldId="709"/>
        </pc:sldMkLst>
      </pc:sldChg>
      <pc:sldChg chg="ord">
        <pc:chgData name="CLARK, Cassandra" userId="S::cassandra.clark@health.gov.au::292c0f37-d58b-4c63-97de-1781c0fa28f4" providerId="AD" clId="Web-{C5C72B7C-5EB7-00F0-7C16-993D605DDB75}" dt="2025-01-21T03:53:37.624" v="351"/>
        <pc:sldMkLst>
          <pc:docMk/>
          <pc:sldMk cId="2785430452" sldId="716"/>
        </pc:sldMkLst>
      </pc:sldChg>
      <pc:sldChg chg="del">
        <pc:chgData name="CLARK, Cassandra" userId="S::cassandra.clark@health.gov.au::292c0f37-d58b-4c63-97de-1781c0fa28f4" providerId="AD" clId="Web-{C5C72B7C-5EB7-00F0-7C16-993D605DDB75}" dt="2025-01-21T03:54:06.219" v="356"/>
        <pc:sldMkLst>
          <pc:docMk/>
          <pc:sldMk cId="3476202787" sldId="718"/>
        </pc:sldMkLst>
      </pc:sldChg>
      <pc:sldChg chg="del">
        <pc:chgData name="CLARK, Cassandra" userId="S::cassandra.clark@health.gov.au::292c0f37-d58b-4c63-97de-1781c0fa28f4" providerId="AD" clId="Web-{C5C72B7C-5EB7-00F0-7C16-993D605DDB75}" dt="2025-01-21T03:54:08.312" v="357"/>
        <pc:sldMkLst>
          <pc:docMk/>
          <pc:sldMk cId="2949957039" sldId="719"/>
        </pc:sldMkLst>
      </pc:sldChg>
      <pc:sldChg chg="del">
        <pc:chgData name="CLARK, Cassandra" userId="S::cassandra.clark@health.gov.au::292c0f37-d58b-4c63-97de-1781c0fa28f4" providerId="AD" clId="Web-{C5C72B7C-5EB7-00F0-7C16-993D605DDB75}" dt="2025-01-21T03:54:10.219" v="358"/>
        <pc:sldMkLst>
          <pc:docMk/>
          <pc:sldMk cId="2744975439" sldId="720"/>
        </pc:sldMkLst>
      </pc:sldChg>
      <pc:sldChg chg="delSp modSp">
        <pc:chgData name="CLARK, Cassandra" userId="S::cassandra.clark@health.gov.au::292c0f37-d58b-4c63-97de-1781c0fa28f4" providerId="AD" clId="Web-{C5C72B7C-5EB7-00F0-7C16-993D605DDB75}" dt="2025-01-21T03:42:50.012" v="87" actId="20577"/>
        <pc:sldMkLst>
          <pc:docMk/>
          <pc:sldMk cId="1196955750" sldId="722"/>
        </pc:sldMkLst>
      </pc:sldChg>
      <pc:sldChg chg="modSp">
        <pc:chgData name="CLARK, Cassandra" userId="S::cassandra.clark@health.gov.au::292c0f37-d58b-4c63-97de-1781c0fa28f4" providerId="AD" clId="Web-{C5C72B7C-5EB7-00F0-7C16-993D605DDB75}" dt="2025-01-21T03:46:21.893" v="145" actId="20577"/>
        <pc:sldMkLst>
          <pc:docMk/>
          <pc:sldMk cId="1673332345" sldId="723"/>
        </pc:sldMkLst>
      </pc:sldChg>
      <pc:sldChg chg="modSp del">
        <pc:chgData name="CLARK, Cassandra" userId="S::cassandra.clark@health.gov.au::292c0f37-d58b-4c63-97de-1781c0fa28f4" providerId="AD" clId="Web-{C5C72B7C-5EB7-00F0-7C16-993D605DDB75}" dt="2025-01-21T03:44:52.875" v="105"/>
        <pc:sldMkLst>
          <pc:docMk/>
          <pc:sldMk cId="3286294158" sldId="724"/>
        </pc:sldMkLst>
      </pc:sldChg>
      <pc:sldChg chg="del">
        <pc:chgData name="CLARK, Cassandra" userId="S::cassandra.clark@health.gov.au::292c0f37-d58b-4c63-97de-1781c0fa28f4" providerId="AD" clId="Web-{C5C72B7C-5EB7-00F0-7C16-993D605DDB75}" dt="2025-01-21T03:54:01.969" v="355"/>
        <pc:sldMkLst>
          <pc:docMk/>
          <pc:sldMk cId="14516703" sldId="727"/>
        </pc:sldMkLst>
      </pc:sldChg>
      <pc:sldChg chg="modSp">
        <pc:chgData name="CLARK, Cassandra" userId="S::cassandra.clark@health.gov.au::292c0f37-d58b-4c63-97de-1781c0fa28f4" providerId="AD" clId="Web-{C5C72B7C-5EB7-00F0-7C16-993D605DDB75}" dt="2025-01-21T03:54:18.422" v="359" actId="20577"/>
        <pc:sldMkLst>
          <pc:docMk/>
          <pc:sldMk cId="2142713715" sldId="728"/>
        </pc:sldMkLst>
      </pc:sldChg>
      <pc:sldChg chg="modSp add replId">
        <pc:chgData name="CLARK, Cassandra" userId="S::cassandra.clark@health.gov.au::292c0f37-d58b-4c63-97de-1781c0fa28f4" providerId="AD" clId="Web-{C5C72B7C-5EB7-00F0-7C16-993D605DDB75}" dt="2025-01-21T03:53:14.311" v="350" actId="20577"/>
        <pc:sldMkLst>
          <pc:docMk/>
          <pc:sldMk cId="2910032305" sldId="729"/>
        </pc:sldMkLst>
      </pc:sldChg>
      <pc:sldChg chg="add replId">
        <pc:chgData name="CLARK, Cassandra" userId="S::cassandra.clark@health.gov.au::292c0f37-d58b-4c63-97de-1781c0fa28f4" providerId="AD" clId="Web-{C5C72B7C-5EB7-00F0-7C16-993D605DDB75}" dt="2025-01-21T03:54:25.282" v="360"/>
        <pc:sldMkLst>
          <pc:docMk/>
          <pc:sldMk cId="309406154" sldId="730"/>
        </pc:sldMkLst>
      </pc:sldChg>
    </pc:docChg>
  </pc:docChgLst>
  <pc:docChgLst>
    <pc:chgData name="JONES, Steven" userId="S::steven.jones@health.gov.au::4ed8495c-8b80-4aa8-b66d-3c1b90c0c2de" providerId="AD" clId="Web-{96EB7153-C7E5-5BDE-D5CA-3877C7DB3C66}"/>
    <pc:docChg chg="modSld">
      <pc:chgData name="JONES, Steven" userId="S::steven.jones@health.gov.au::4ed8495c-8b80-4aa8-b66d-3c1b90c0c2de" providerId="AD" clId="Web-{96EB7153-C7E5-5BDE-D5CA-3877C7DB3C66}" dt="2025-03-06T01:08:15.782" v="10"/>
      <pc:docMkLst>
        <pc:docMk/>
      </pc:docMkLst>
      <pc:sldChg chg="modSp">
        <pc:chgData name="JONES, Steven" userId="S::steven.jones@health.gov.au::4ed8495c-8b80-4aa8-b66d-3c1b90c0c2de" providerId="AD" clId="Web-{96EB7153-C7E5-5BDE-D5CA-3877C7DB3C66}" dt="2025-03-06T01:08:15.782" v="10"/>
        <pc:sldMkLst>
          <pc:docMk/>
          <pc:sldMk cId="916982042" sldId="760"/>
        </pc:sldMkLst>
      </pc:sldChg>
    </pc:docChg>
  </pc:docChgLst>
  <pc:docChgLst>
    <pc:chgData name="CLARK, Cassandra" userId="S::cassandra.clark@health.gov.au::292c0f37-d58b-4c63-97de-1781c0fa28f4" providerId="AD" clId="Web-{257321DE-DBF6-0B0D-089C-85E6C6665BEE}"/>
    <pc:docChg chg="modSld">
      <pc:chgData name="CLARK, Cassandra" userId="S::cassandra.clark@health.gov.au::292c0f37-d58b-4c63-97de-1781c0fa28f4" providerId="AD" clId="Web-{257321DE-DBF6-0B0D-089C-85E6C6665BEE}" dt="2024-11-11T22:33:43.422" v="31"/>
      <pc:docMkLst>
        <pc:docMk/>
      </pc:docMkLst>
      <pc:sldChg chg="modSp">
        <pc:chgData name="CLARK, Cassandra" userId="S::cassandra.clark@health.gov.au::292c0f37-d58b-4c63-97de-1781c0fa28f4" providerId="AD" clId="Web-{257321DE-DBF6-0B0D-089C-85E6C6665BEE}" dt="2024-11-11T22:33:20.593" v="27"/>
        <pc:sldMkLst>
          <pc:docMk/>
          <pc:sldMk cId="3476202787" sldId="718"/>
        </pc:sldMkLst>
      </pc:sldChg>
      <pc:sldChg chg="modSp">
        <pc:chgData name="CLARK, Cassandra" userId="S::cassandra.clark@health.gov.au::292c0f37-d58b-4c63-97de-1781c0fa28f4" providerId="AD" clId="Web-{257321DE-DBF6-0B0D-089C-85E6C6665BEE}" dt="2024-11-11T22:33:31.343" v="29"/>
        <pc:sldMkLst>
          <pc:docMk/>
          <pc:sldMk cId="2949957039" sldId="719"/>
        </pc:sldMkLst>
      </pc:sldChg>
      <pc:sldChg chg="modSp">
        <pc:chgData name="CLARK, Cassandra" userId="S::cassandra.clark@health.gov.au::292c0f37-d58b-4c63-97de-1781c0fa28f4" providerId="AD" clId="Web-{257321DE-DBF6-0B0D-089C-85E6C6665BEE}" dt="2024-11-11T22:33:43.422" v="31"/>
        <pc:sldMkLst>
          <pc:docMk/>
          <pc:sldMk cId="2744975439" sldId="720"/>
        </pc:sldMkLst>
      </pc:sldChg>
    </pc:docChg>
  </pc:docChgLst>
  <pc:docChgLst>
    <pc:chgData name="CLARK, Cassandra" userId="S::cassandra.clark@health.gov.au::292c0f37-d58b-4c63-97de-1781c0fa28f4" providerId="AD" clId="Web-{A13A8072-3EA0-0273-1482-7F9175EA9F03}"/>
    <pc:docChg chg="addSld modSld">
      <pc:chgData name="CLARK, Cassandra" userId="S::cassandra.clark@health.gov.au::292c0f37-d58b-4c63-97de-1781c0fa28f4" providerId="AD" clId="Web-{A13A8072-3EA0-0273-1482-7F9175EA9F03}" dt="2024-10-29T09:23:21.171" v="53" actId="1076"/>
      <pc:docMkLst>
        <pc:docMk/>
      </pc:docMkLst>
      <pc:sldChg chg="addSp modSp">
        <pc:chgData name="CLARK, Cassandra" userId="S::cassandra.clark@health.gov.au::292c0f37-d58b-4c63-97de-1781c0fa28f4" providerId="AD" clId="Web-{A13A8072-3EA0-0273-1482-7F9175EA9F03}" dt="2024-10-29T08:03:01.108" v="26" actId="14100"/>
        <pc:sldMkLst>
          <pc:docMk/>
          <pc:sldMk cId="1390575404" sldId="704"/>
        </pc:sldMkLst>
      </pc:sldChg>
      <pc:sldChg chg="delSp modSp add replId">
        <pc:chgData name="CLARK, Cassandra" userId="S::cassandra.clark@health.gov.au::292c0f37-d58b-4c63-97de-1781c0fa28f4" providerId="AD" clId="Web-{A13A8072-3EA0-0273-1482-7F9175EA9F03}" dt="2024-10-29T09:22:18.857" v="41" actId="20577"/>
        <pc:sldMkLst>
          <pc:docMk/>
          <pc:sldMk cId="1276529227" sldId="705"/>
        </pc:sldMkLst>
      </pc:sldChg>
      <pc:sldChg chg="addSp modSp add replId">
        <pc:chgData name="CLARK, Cassandra" userId="S::cassandra.clark@health.gov.au::292c0f37-d58b-4c63-97de-1781c0fa28f4" providerId="AD" clId="Web-{A13A8072-3EA0-0273-1482-7F9175EA9F03}" dt="2024-10-29T09:23:21.171" v="53" actId="1076"/>
        <pc:sldMkLst>
          <pc:docMk/>
          <pc:sldMk cId="822876806" sldId="706"/>
        </pc:sldMkLst>
      </pc:sldChg>
    </pc:docChg>
  </pc:docChgLst>
  <pc:docChgLst>
    <pc:chgData name="MANCHESTER, Chris" userId="7660c0ff-9de8-4293-a533-95cee2150bb9" providerId="ADAL" clId="{5CD44373-0608-4A8E-A84F-2529CC70FFD8}"/>
    <pc:docChg chg="delSld modSld">
      <pc:chgData name="MANCHESTER, Chris" userId="7660c0ff-9de8-4293-a533-95cee2150bb9" providerId="ADAL" clId="{5CD44373-0608-4A8E-A84F-2529CC70FFD8}" dt="2025-09-23T01:50:12.724" v="48" actId="20577"/>
      <pc:docMkLst>
        <pc:docMk/>
      </pc:docMkLst>
      <pc:sldChg chg="modSp mod">
        <pc:chgData name="MANCHESTER, Chris" userId="7660c0ff-9de8-4293-a533-95cee2150bb9" providerId="ADAL" clId="{5CD44373-0608-4A8E-A84F-2529CC70FFD8}" dt="2025-09-23T01:50:12.724" v="48" actId="20577"/>
        <pc:sldMkLst>
          <pc:docMk/>
          <pc:sldMk cId="1087456056" sldId="786"/>
        </pc:sldMkLst>
        <pc:spChg chg="mod">
          <ac:chgData name="MANCHESTER, Chris" userId="7660c0ff-9de8-4293-a533-95cee2150bb9" providerId="ADAL" clId="{5CD44373-0608-4A8E-A84F-2529CC70FFD8}" dt="2025-09-23T01:50:12.724" v="48" actId="20577"/>
          <ac:spMkLst>
            <pc:docMk/>
            <pc:sldMk cId="1087456056" sldId="786"/>
            <ac:spMk id="5" creationId="{BC25C422-C81E-39E3-6249-8A78F68E8781}"/>
          </ac:spMkLst>
        </pc:spChg>
      </pc:sldChg>
      <pc:sldChg chg="del">
        <pc:chgData name="MANCHESTER, Chris" userId="7660c0ff-9de8-4293-a533-95cee2150bb9" providerId="ADAL" clId="{5CD44373-0608-4A8E-A84F-2529CC70FFD8}" dt="2025-09-22T05:32:06.374" v="0" actId="47"/>
        <pc:sldMkLst>
          <pc:docMk/>
          <pc:sldMk cId="2118172536" sldId="797"/>
        </pc:sldMkLst>
      </pc:sldChg>
      <pc:sldChg chg="del">
        <pc:chgData name="MANCHESTER, Chris" userId="7660c0ff-9de8-4293-a533-95cee2150bb9" providerId="ADAL" clId="{5CD44373-0608-4A8E-A84F-2529CC70FFD8}" dt="2025-09-22T05:32:06.374" v="0" actId="47"/>
        <pc:sldMkLst>
          <pc:docMk/>
          <pc:sldMk cId="514443426" sldId="798"/>
        </pc:sldMkLst>
      </pc:sldChg>
      <pc:sldChg chg="del">
        <pc:chgData name="MANCHESTER, Chris" userId="7660c0ff-9de8-4293-a533-95cee2150bb9" providerId="ADAL" clId="{5CD44373-0608-4A8E-A84F-2529CC70FFD8}" dt="2025-09-22T05:32:06.374" v="0" actId="47"/>
        <pc:sldMkLst>
          <pc:docMk/>
          <pc:sldMk cId="1793836572" sldId="803"/>
        </pc:sldMkLst>
      </pc:sldChg>
      <pc:sldChg chg="del">
        <pc:chgData name="MANCHESTER, Chris" userId="7660c0ff-9de8-4293-a533-95cee2150bb9" providerId="ADAL" clId="{5CD44373-0608-4A8E-A84F-2529CC70FFD8}" dt="2025-09-22T05:32:06.374" v="0" actId="47"/>
        <pc:sldMkLst>
          <pc:docMk/>
          <pc:sldMk cId="185224153" sldId="804"/>
        </pc:sldMkLst>
      </pc:sldChg>
      <pc:sldChg chg="del">
        <pc:chgData name="MANCHESTER, Chris" userId="7660c0ff-9de8-4293-a533-95cee2150bb9" providerId="ADAL" clId="{5CD44373-0608-4A8E-A84F-2529CC70FFD8}" dt="2025-09-22T05:32:06.374" v="0" actId="47"/>
        <pc:sldMkLst>
          <pc:docMk/>
          <pc:sldMk cId="1046093028" sldId="806"/>
        </pc:sldMkLst>
      </pc:sldChg>
      <pc:sldChg chg="del">
        <pc:chgData name="MANCHESTER, Chris" userId="7660c0ff-9de8-4293-a533-95cee2150bb9" providerId="ADAL" clId="{5CD44373-0608-4A8E-A84F-2529CC70FFD8}" dt="2025-09-22T05:32:06.374" v="0" actId="47"/>
        <pc:sldMkLst>
          <pc:docMk/>
          <pc:sldMk cId="3798726454" sldId="807"/>
        </pc:sldMkLst>
      </pc:sldChg>
      <pc:sldChg chg="del">
        <pc:chgData name="MANCHESTER, Chris" userId="7660c0ff-9de8-4293-a533-95cee2150bb9" providerId="ADAL" clId="{5CD44373-0608-4A8E-A84F-2529CC70FFD8}" dt="2025-09-22T05:32:06.374" v="0" actId="47"/>
        <pc:sldMkLst>
          <pc:docMk/>
          <pc:sldMk cId="3612482401" sldId="809"/>
        </pc:sldMkLst>
      </pc:sldChg>
      <pc:sldChg chg="del">
        <pc:chgData name="MANCHESTER, Chris" userId="7660c0ff-9de8-4293-a533-95cee2150bb9" providerId="ADAL" clId="{5CD44373-0608-4A8E-A84F-2529CC70FFD8}" dt="2025-09-22T05:32:06.374" v="0" actId="47"/>
        <pc:sldMkLst>
          <pc:docMk/>
          <pc:sldMk cId="805240039" sldId="810"/>
        </pc:sldMkLst>
      </pc:sldChg>
      <pc:sldChg chg="del">
        <pc:chgData name="MANCHESTER, Chris" userId="7660c0ff-9de8-4293-a533-95cee2150bb9" providerId="ADAL" clId="{5CD44373-0608-4A8E-A84F-2529CC70FFD8}" dt="2025-09-22T05:32:06.374" v="0" actId="47"/>
        <pc:sldMkLst>
          <pc:docMk/>
          <pc:sldMk cId="4105736120" sldId="811"/>
        </pc:sldMkLst>
      </pc:sldChg>
      <pc:sldChg chg="del">
        <pc:chgData name="MANCHESTER, Chris" userId="7660c0ff-9de8-4293-a533-95cee2150bb9" providerId="ADAL" clId="{5CD44373-0608-4A8E-A84F-2529CC70FFD8}" dt="2025-09-22T05:32:06.374" v="0" actId="47"/>
        <pc:sldMkLst>
          <pc:docMk/>
          <pc:sldMk cId="396076620" sldId="812"/>
        </pc:sldMkLst>
      </pc:sldChg>
      <pc:sldChg chg="del">
        <pc:chgData name="MANCHESTER, Chris" userId="7660c0ff-9de8-4293-a533-95cee2150bb9" providerId="ADAL" clId="{5CD44373-0608-4A8E-A84F-2529CC70FFD8}" dt="2025-09-22T05:32:06.374" v="0" actId="47"/>
        <pc:sldMkLst>
          <pc:docMk/>
          <pc:sldMk cId="4032636502" sldId="813"/>
        </pc:sldMkLst>
      </pc:sldChg>
      <pc:sldChg chg="del">
        <pc:chgData name="MANCHESTER, Chris" userId="7660c0ff-9de8-4293-a533-95cee2150bb9" providerId="ADAL" clId="{5CD44373-0608-4A8E-A84F-2529CC70FFD8}" dt="2025-09-22T05:32:06.374" v="0" actId="47"/>
        <pc:sldMkLst>
          <pc:docMk/>
          <pc:sldMk cId="477951345" sldId="814"/>
        </pc:sldMkLst>
      </pc:sldChg>
      <pc:sldChg chg="del">
        <pc:chgData name="MANCHESTER, Chris" userId="7660c0ff-9de8-4293-a533-95cee2150bb9" providerId="ADAL" clId="{5CD44373-0608-4A8E-A84F-2529CC70FFD8}" dt="2025-09-22T05:32:06.374" v="0" actId="47"/>
        <pc:sldMkLst>
          <pc:docMk/>
          <pc:sldMk cId="761760595" sldId="817"/>
        </pc:sldMkLst>
      </pc:sldChg>
      <pc:sldChg chg="del">
        <pc:chgData name="MANCHESTER, Chris" userId="7660c0ff-9de8-4293-a533-95cee2150bb9" providerId="ADAL" clId="{5CD44373-0608-4A8E-A84F-2529CC70FFD8}" dt="2025-09-22T05:32:06.374" v="0" actId="47"/>
        <pc:sldMkLst>
          <pc:docMk/>
          <pc:sldMk cId="923339963" sldId="820"/>
        </pc:sldMkLst>
      </pc:sldChg>
      <pc:sldChg chg="modSp mod">
        <pc:chgData name="MANCHESTER, Chris" userId="7660c0ff-9de8-4293-a533-95cee2150bb9" providerId="ADAL" clId="{5CD44373-0608-4A8E-A84F-2529CC70FFD8}" dt="2025-09-22T05:32:43.244" v="1" actId="1076"/>
        <pc:sldMkLst>
          <pc:docMk/>
          <pc:sldMk cId="493711871" sldId="828"/>
        </pc:sldMkLst>
        <pc:spChg chg="mod">
          <ac:chgData name="MANCHESTER, Chris" userId="7660c0ff-9de8-4293-a533-95cee2150bb9" providerId="ADAL" clId="{5CD44373-0608-4A8E-A84F-2529CC70FFD8}" dt="2025-09-22T05:32:43.244" v="1" actId="1076"/>
          <ac:spMkLst>
            <pc:docMk/>
            <pc:sldMk cId="493711871" sldId="828"/>
            <ac:spMk id="25" creationId="{1FA623CA-57F6-2A85-1201-02047CE7786B}"/>
          </ac:spMkLst>
        </pc:spChg>
      </pc:sldChg>
    </pc:docChg>
  </pc:docChgLst>
  <pc:docChgLst>
    <pc:chgData name="MANCHESTER, Chris" userId="7660c0ff-9de8-4293-a533-95cee2150bb9" providerId="ADAL" clId="{6D5FFB41-A12A-45DB-A237-D78B9E826A01}"/>
    <pc:docChg chg="undo redo custSel addSld delSld modSld sldOrd">
      <pc:chgData name="MANCHESTER, Chris" userId="7660c0ff-9de8-4293-a533-95cee2150bb9" providerId="ADAL" clId="{6D5FFB41-A12A-45DB-A237-D78B9E826A01}" dt="2025-09-22T05:29:19.009" v="8215" actId="20577"/>
      <pc:docMkLst>
        <pc:docMk/>
      </pc:docMkLst>
      <pc:sldChg chg="modSp mod">
        <pc:chgData name="MANCHESTER, Chris" userId="7660c0ff-9de8-4293-a533-95cee2150bb9" providerId="ADAL" clId="{6D5FFB41-A12A-45DB-A237-D78B9E826A01}" dt="2025-09-18T02:45:40.159" v="514" actId="20577"/>
        <pc:sldMkLst>
          <pc:docMk/>
          <pc:sldMk cId="2192584866" sldId="785"/>
        </pc:sldMkLst>
        <pc:spChg chg="mod">
          <ac:chgData name="MANCHESTER, Chris" userId="7660c0ff-9de8-4293-a533-95cee2150bb9" providerId="ADAL" clId="{6D5FFB41-A12A-45DB-A237-D78B9E826A01}" dt="2025-09-18T02:45:40.159" v="514" actId="20577"/>
          <ac:spMkLst>
            <pc:docMk/>
            <pc:sldMk cId="2192584866" sldId="785"/>
            <ac:spMk id="3" creationId="{35B85D27-11A1-208E-04EF-D52C4FBE10F3}"/>
          </ac:spMkLst>
        </pc:spChg>
      </pc:sldChg>
      <pc:sldChg chg="modSp mod">
        <pc:chgData name="MANCHESTER, Chris" userId="7660c0ff-9de8-4293-a533-95cee2150bb9" providerId="ADAL" clId="{6D5FFB41-A12A-45DB-A237-D78B9E826A01}" dt="2025-09-22T03:35:44.766" v="7030" actId="20577"/>
        <pc:sldMkLst>
          <pc:docMk/>
          <pc:sldMk cId="1087456056" sldId="786"/>
        </pc:sldMkLst>
        <pc:spChg chg="mod">
          <ac:chgData name="MANCHESTER, Chris" userId="7660c0ff-9de8-4293-a533-95cee2150bb9" providerId="ADAL" clId="{6D5FFB41-A12A-45DB-A237-D78B9E826A01}" dt="2025-09-22T03:35:44.766" v="7030" actId="20577"/>
          <ac:spMkLst>
            <pc:docMk/>
            <pc:sldMk cId="1087456056" sldId="786"/>
            <ac:spMk id="5" creationId="{BC25C422-C81E-39E3-6249-8A78F68E8781}"/>
          </ac:spMkLst>
        </pc:spChg>
      </pc:sldChg>
      <pc:sldChg chg="modSp mod">
        <pc:chgData name="MANCHESTER, Chris" userId="7660c0ff-9de8-4293-a533-95cee2150bb9" providerId="ADAL" clId="{6D5FFB41-A12A-45DB-A237-D78B9E826A01}" dt="2025-09-22T03:37:35.331" v="7104" actId="20577"/>
        <pc:sldMkLst>
          <pc:docMk/>
          <pc:sldMk cId="1249455079" sldId="787"/>
        </pc:sldMkLst>
        <pc:spChg chg="mod">
          <ac:chgData name="MANCHESTER, Chris" userId="7660c0ff-9de8-4293-a533-95cee2150bb9" providerId="ADAL" clId="{6D5FFB41-A12A-45DB-A237-D78B9E826A01}" dt="2025-09-22T02:34:28.707" v="4156" actId="20577"/>
          <ac:spMkLst>
            <pc:docMk/>
            <pc:sldMk cId="1249455079" sldId="787"/>
            <ac:spMk id="2" creationId="{BBFDE0CF-34E1-0FE9-9A6A-9283C4BEC438}"/>
          </ac:spMkLst>
        </pc:spChg>
        <pc:spChg chg="mod">
          <ac:chgData name="MANCHESTER, Chris" userId="7660c0ff-9de8-4293-a533-95cee2150bb9" providerId="ADAL" clId="{6D5FFB41-A12A-45DB-A237-D78B9E826A01}" dt="2025-09-22T03:37:35.331" v="7104" actId="20577"/>
          <ac:spMkLst>
            <pc:docMk/>
            <pc:sldMk cId="1249455079" sldId="787"/>
            <ac:spMk id="5" creationId="{13FC90B6-5912-B78E-957F-316A4E59F370}"/>
          </ac:spMkLst>
        </pc:spChg>
      </pc:sldChg>
      <pc:sldChg chg="modSp mod">
        <pc:chgData name="MANCHESTER, Chris" userId="7660c0ff-9de8-4293-a533-95cee2150bb9" providerId="ADAL" clId="{6D5FFB41-A12A-45DB-A237-D78B9E826A01}" dt="2025-09-22T05:27:17.372" v="8086" actId="20577"/>
        <pc:sldMkLst>
          <pc:docMk/>
          <pc:sldMk cId="2022701171" sldId="788"/>
        </pc:sldMkLst>
        <pc:spChg chg="mod">
          <ac:chgData name="MANCHESTER, Chris" userId="7660c0ff-9de8-4293-a533-95cee2150bb9" providerId="ADAL" clId="{6D5FFB41-A12A-45DB-A237-D78B9E826A01}" dt="2025-09-22T02:34:51.012" v="4159" actId="20577"/>
          <ac:spMkLst>
            <pc:docMk/>
            <pc:sldMk cId="2022701171" sldId="788"/>
            <ac:spMk id="3" creationId="{42895490-9CE5-064D-552A-4D424683AA2B}"/>
          </ac:spMkLst>
        </pc:spChg>
        <pc:spChg chg="mod">
          <ac:chgData name="MANCHESTER, Chris" userId="7660c0ff-9de8-4293-a533-95cee2150bb9" providerId="ADAL" clId="{6D5FFB41-A12A-45DB-A237-D78B9E826A01}" dt="2025-09-22T05:27:17.372" v="8086" actId="20577"/>
          <ac:spMkLst>
            <pc:docMk/>
            <pc:sldMk cId="2022701171" sldId="788"/>
            <ac:spMk id="6" creationId="{E3ABABAA-1270-F66D-F4DE-DEACD531E9A5}"/>
          </ac:spMkLst>
        </pc:spChg>
      </pc:sldChg>
      <pc:sldChg chg="modSp mod modNotesTx">
        <pc:chgData name="MANCHESTER, Chris" userId="7660c0ff-9de8-4293-a533-95cee2150bb9" providerId="ADAL" clId="{6D5FFB41-A12A-45DB-A237-D78B9E826A01}" dt="2025-09-22T03:43:01.712" v="7177" actId="20577"/>
        <pc:sldMkLst>
          <pc:docMk/>
          <pc:sldMk cId="3277954869" sldId="789"/>
        </pc:sldMkLst>
        <pc:spChg chg="mod">
          <ac:chgData name="MANCHESTER, Chris" userId="7660c0ff-9de8-4293-a533-95cee2150bb9" providerId="ADAL" clId="{6D5FFB41-A12A-45DB-A237-D78B9E826A01}" dt="2025-09-22T03:43:01.712" v="7177" actId="20577"/>
          <ac:spMkLst>
            <pc:docMk/>
            <pc:sldMk cId="3277954869" sldId="789"/>
            <ac:spMk id="3" creationId="{02AC6FF7-4D52-022B-3F55-4BBB58F23366}"/>
          </ac:spMkLst>
        </pc:spChg>
      </pc:sldChg>
      <pc:sldChg chg="modSp mod">
        <pc:chgData name="MANCHESTER, Chris" userId="7660c0ff-9de8-4293-a533-95cee2150bb9" providerId="ADAL" clId="{6D5FFB41-A12A-45DB-A237-D78B9E826A01}" dt="2025-09-22T03:44:36.454" v="7249" actId="20577"/>
        <pc:sldMkLst>
          <pc:docMk/>
          <pc:sldMk cId="3808906878" sldId="790"/>
        </pc:sldMkLst>
        <pc:spChg chg="mod">
          <ac:chgData name="MANCHESTER, Chris" userId="7660c0ff-9de8-4293-a533-95cee2150bb9" providerId="ADAL" clId="{6D5FFB41-A12A-45DB-A237-D78B9E826A01}" dt="2025-09-22T03:44:36.454" v="7249" actId="20577"/>
          <ac:spMkLst>
            <pc:docMk/>
            <pc:sldMk cId="3808906878" sldId="790"/>
            <ac:spMk id="3" creationId="{0DC4B463-450F-354B-F955-CB2BD8933432}"/>
          </ac:spMkLst>
        </pc:spChg>
      </pc:sldChg>
      <pc:sldChg chg="modSp mod">
        <pc:chgData name="MANCHESTER, Chris" userId="7660c0ff-9de8-4293-a533-95cee2150bb9" providerId="ADAL" clId="{6D5FFB41-A12A-45DB-A237-D78B9E826A01}" dt="2025-09-22T03:53:08.975" v="7455" actId="20577"/>
        <pc:sldMkLst>
          <pc:docMk/>
          <pc:sldMk cId="1859731163" sldId="791"/>
        </pc:sldMkLst>
        <pc:spChg chg="mod">
          <ac:chgData name="MANCHESTER, Chris" userId="7660c0ff-9de8-4293-a533-95cee2150bb9" providerId="ADAL" clId="{6D5FFB41-A12A-45DB-A237-D78B9E826A01}" dt="2025-09-22T01:10:13.538" v="2700" actId="6549"/>
          <ac:spMkLst>
            <pc:docMk/>
            <pc:sldMk cId="1859731163" sldId="791"/>
            <ac:spMk id="2" creationId="{32DD61D4-68B5-50ED-4366-C4AC68AF85EF}"/>
          </ac:spMkLst>
        </pc:spChg>
        <pc:spChg chg="mod">
          <ac:chgData name="MANCHESTER, Chris" userId="7660c0ff-9de8-4293-a533-95cee2150bb9" providerId="ADAL" clId="{6D5FFB41-A12A-45DB-A237-D78B9E826A01}" dt="2025-09-22T03:53:08.975" v="7455" actId="20577"/>
          <ac:spMkLst>
            <pc:docMk/>
            <pc:sldMk cId="1859731163" sldId="791"/>
            <ac:spMk id="3" creationId="{94FE661B-5249-8F94-FA2A-62E5E761D8AA}"/>
          </ac:spMkLst>
        </pc:spChg>
      </pc:sldChg>
      <pc:sldChg chg="modSp mod">
        <pc:chgData name="MANCHESTER, Chris" userId="7660c0ff-9de8-4293-a533-95cee2150bb9" providerId="ADAL" clId="{6D5FFB41-A12A-45DB-A237-D78B9E826A01}" dt="2025-09-22T05:29:19.009" v="8215" actId="20577"/>
        <pc:sldMkLst>
          <pc:docMk/>
          <pc:sldMk cId="4273114953" sldId="794"/>
        </pc:sldMkLst>
        <pc:spChg chg="mod">
          <ac:chgData name="MANCHESTER, Chris" userId="7660c0ff-9de8-4293-a533-95cee2150bb9" providerId="ADAL" clId="{6D5FFB41-A12A-45DB-A237-D78B9E826A01}" dt="2025-09-22T05:29:19.009" v="8215" actId="20577"/>
          <ac:spMkLst>
            <pc:docMk/>
            <pc:sldMk cId="4273114953" sldId="794"/>
            <ac:spMk id="2" creationId="{BBD1070D-0500-4C71-156C-A8F481EA4AFD}"/>
          </ac:spMkLst>
        </pc:spChg>
        <pc:grpChg chg="mod">
          <ac:chgData name="MANCHESTER, Chris" userId="7660c0ff-9de8-4293-a533-95cee2150bb9" providerId="ADAL" clId="{6D5FFB41-A12A-45DB-A237-D78B9E826A01}" dt="2025-09-22T02:59:26.998" v="5153" actId="1076"/>
          <ac:grpSpMkLst>
            <pc:docMk/>
            <pc:sldMk cId="4273114953" sldId="794"/>
            <ac:grpSpMk id="21" creationId="{01BD80E3-F62C-CD97-292C-0E913797B31D}"/>
          </ac:grpSpMkLst>
        </pc:grpChg>
      </pc:sldChg>
      <pc:sldChg chg="modSp mod">
        <pc:chgData name="MANCHESTER, Chris" userId="7660c0ff-9de8-4293-a533-95cee2150bb9" providerId="ADAL" clId="{6D5FFB41-A12A-45DB-A237-D78B9E826A01}" dt="2025-09-22T05:12:33.158" v="7999" actId="6549"/>
        <pc:sldMkLst>
          <pc:docMk/>
          <pc:sldMk cId="3680186803" sldId="795"/>
        </pc:sldMkLst>
        <pc:spChg chg="mod">
          <ac:chgData name="MANCHESTER, Chris" userId="7660c0ff-9de8-4293-a533-95cee2150bb9" providerId="ADAL" clId="{6D5FFB41-A12A-45DB-A237-D78B9E826A01}" dt="2025-09-22T05:12:33.158" v="7999" actId="6549"/>
          <ac:spMkLst>
            <pc:docMk/>
            <pc:sldMk cId="3680186803" sldId="795"/>
            <ac:spMk id="5" creationId="{5A5E16B2-A758-F8C7-C205-EBE5AE654CBB}"/>
          </ac:spMkLst>
        </pc:spChg>
        <pc:picChg chg="mod">
          <ac:chgData name="MANCHESTER, Chris" userId="7660c0ff-9de8-4293-a533-95cee2150bb9" providerId="ADAL" clId="{6D5FFB41-A12A-45DB-A237-D78B9E826A01}" dt="2025-09-18T03:39:02.897" v="2436" actId="1076"/>
          <ac:picMkLst>
            <pc:docMk/>
            <pc:sldMk cId="3680186803" sldId="795"/>
            <ac:picMk id="6" creationId="{3A9AAE75-FF33-1E88-B52F-AD2120C95173}"/>
          </ac:picMkLst>
        </pc:picChg>
      </pc:sldChg>
      <pc:sldChg chg="delSp modSp mod ord">
        <pc:chgData name="MANCHESTER, Chris" userId="7660c0ff-9de8-4293-a533-95cee2150bb9" providerId="ADAL" clId="{6D5FFB41-A12A-45DB-A237-D78B9E826A01}" dt="2025-09-22T05:23:04.527" v="8055"/>
        <pc:sldMkLst>
          <pc:docMk/>
          <pc:sldMk cId="2118172536" sldId="797"/>
        </pc:sldMkLst>
        <pc:spChg chg="del mod">
          <ac:chgData name="MANCHESTER, Chris" userId="7660c0ff-9de8-4293-a533-95cee2150bb9" providerId="ADAL" clId="{6D5FFB41-A12A-45DB-A237-D78B9E826A01}" dt="2025-09-22T05:23:04.527" v="8055"/>
          <ac:spMkLst>
            <pc:docMk/>
            <pc:sldMk cId="2118172536" sldId="797"/>
            <ac:spMk id="3" creationId="{98A1EC82-2D74-0404-1DE9-2F82A3A008B7}"/>
          </ac:spMkLst>
        </pc:spChg>
      </pc:sldChg>
      <pc:sldChg chg="modSp mod ord">
        <pc:chgData name="MANCHESTER, Chris" userId="7660c0ff-9de8-4293-a533-95cee2150bb9" providerId="ADAL" clId="{6D5FFB41-A12A-45DB-A237-D78B9E826A01}" dt="2025-09-22T02:46:56.818" v="4386"/>
        <pc:sldMkLst>
          <pc:docMk/>
          <pc:sldMk cId="514443426" sldId="798"/>
        </pc:sldMkLst>
        <pc:spChg chg="mod">
          <ac:chgData name="MANCHESTER, Chris" userId="7660c0ff-9de8-4293-a533-95cee2150bb9" providerId="ADAL" clId="{6D5FFB41-A12A-45DB-A237-D78B9E826A01}" dt="2025-09-22T02:46:53.041" v="4384" actId="13926"/>
          <ac:spMkLst>
            <pc:docMk/>
            <pc:sldMk cId="514443426" sldId="798"/>
            <ac:spMk id="3" creationId="{3B3F1EF4-7A86-6B35-7DF5-7469F7C8D026}"/>
          </ac:spMkLst>
        </pc:spChg>
      </pc:sldChg>
      <pc:sldChg chg="modSp mod">
        <pc:chgData name="MANCHESTER, Chris" userId="7660c0ff-9de8-4293-a533-95cee2150bb9" providerId="ADAL" clId="{6D5FFB41-A12A-45DB-A237-D78B9E826A01}" dt="2025-09-18T03:12:30.061" v="1352" actId="20577"/>
        <pc:sldMkLst>
          <pc:docMk/>
          <pc:sldMk cId="128833496" sldId="800"/>
        </pc:sldMkLst>
        <pc:spChg chg="mod">
          <ac:chgData name="MANCHESTER, Chris" userId="7660c0ff-9de8-4293-a533-95cee2150bb9" providerId="ADAL" clId="{6D5FFB41-A12A-45DB-A237-D78B9E826A01}" dt="2025-09-18T03:12:30.061" v="1352" actId="20577"/>
          <ac:spMkLst>
            <pc:docMk/>
            <pc:sldMk cId="128833496" sldId="800"/>
            <ac:spMk id="2" creationId="{191E46C3-528D-4340-2B70-2883949B74AB}"/>
          </ac:spMkLst>
        </pc:spChg>
      </pc:sldChg>
      <pc:sldChg chg="modSp mod">
        <pc:chgData name="MANCHESTER, Chris" userId="7660c0ff-9de8-4293-a533-95cee2150bb9" providerId="ADAL" clId="{6D5FFB41-A12A-45DB-A237-D78B9E826A01}" dt="2025-09-18T03:15:49.720" v="1354" actId="1036"/>
        <pc:sldMkLst>
          <pc:docMk/>
          <pc:sldMk cId="235110228" sldId="802"/>
        </pc:sldMkLst>
        <pc:picChg chg="mod">
          <ac:chgData name="MANCHESTER, Chris" userId="7660c0ff-9de8-4293-a533-95cee2150bb9" providerId="ADAL" clId="{6D5FFB41-A12A-45DB-A237-D78B9E826A01}" dt="2025-09-18T03:15:49.720" v="1354" actId="1036"/>
          <ac:picMkLst>
            <pc:docMk/>
            <pc:sldMk cId="235110228" sldId="802"/>
            <ac:picMk id="3" creationId="{6126D0D9-AD0D-EE3E-0BE8-BB5D93291DE9}"/>
          </ac:picMkLst>
        </pc:picChg>
      </pc:sldChg>
      <pc:sldChg chg="ord">
        <pc:chgData name="MANCHESTER, Chris" userId="7660c0ff-9de8-4293-a533-95cee2150bb9" providerId="ADAL" clId="{6D5FFB41-A12A-45DB-A237-D78B9E826A01}" dt="2025-09-22T05:20:13.089" v="8046"/>
        <pc:sldMkLst>
          <pc:docMk/>
          <pc:sldMk cId="1793836572" sldId="803"/>
        </pc:sldMkLst>
      </pc:sldChg>
      <pc:sldChg chg="ord">
        <pc:chgData name="MANCHESTER, Chris" userId="7660c0ff-9de8-4293-a533-95cee2150bb9" providerId="ADAL" clId="{6D5FFB41-A12A-45DB-A237-D78B9E826A01}" dt="2025-09-22T05:22:32.981" v="8048"/>
        <pc:sldMkLst>
          <pc:docMk/>
          <pc:sldMk cId="185224153" sldId="804"/>
        </pc:sldMkLst>
      </pc:sldChg>
      <pc:sldChg chg="ord">
        <pc:chgData name="MANCHESTER, Chris" userId="7660c0ff-9de8-4293-a533-95cee2150bb9" providerId="ADAL" clId="{6D5FFB41-A12A-45DB-A237-D78B9E826A01}" dt="2025-09-22T05:22:52.289" v="8050"/>
        <pc:sldMkLst>
          <pc:docMk/>
          <pc:sldMk cId="1046093028" sldId="806"/>
        </pc:sldMkLst>
      </pc:sldChg>
      <pc:sldChg chg="modSp mod ord">
        <pc:chgData name="MANCHESTER, Chris" userId="7660c0ff-9de8-4293-a533-95cee2150bb9" providerId="ADAL" clId="{6D5FFB41-A12A-45DB-A237-D78B9E826A01}" dt="2025-09-22T03:04:04.015" v="5615"/>
        <pc:sldMkLst>
          <pc:docMk/>
          <pc:sldMk cId="3798726454" sldId="807"/>
        </pc:sldMkLst>
        <pc:spChg chg="mod">
          <ac:chgData name="MANCHESTER, Chris" userId="7660c0ff-9de8-4293-a533-95cee2150bb9" providerId="ADAL" clId="{6D5FFB41-A12A-45DB-A237-D78B9E826A01}" dt="2025-09-22T03:02:49.550" v="5459" actId="20577"/>
          <ac:spMkLst>
            <pc:docMk/>
            <pc:sldMk cId="3798726454" sldId="807"/>
            <ac:spMk id="3" creationId="{6894521C-4999-BED4-CAF3-D6B2EA4E01CF}"/>
          </ac:spMkLst>
        </pc:spChg>
      </pc:sldChg>
      <pc:sldChg chg="modSp mod ord">
        <pc:chgData name="MANCHESTER, Chris" userId="7660c0ff-9de8-4293-a533-95cee2150bb9" providerId="ADAL" clId="{6D5FFB41-A12A-45DB-A237-D78B9E826A01}" dt="2025-09-22T02:44:44.228" v="4258" actId="13926"/>
        <pc:sldMkLst>
          <pc:docMk/>
          <pc:sldMk cId="3612482401" sldId="809"/>
        </pc:sldMkLst>
        <pc:spChg chg="mod">
          <ac:chgData name="MANCHESTER, Chris" userId="7660c0ff-9de8-4293-a533-95cee2150bb9" providerId="ADAL" clId="{6D5FFB41-A12A-45DB-A237-D78B9E826A01}" dt="2025-09-22T02:44:44.228" v="4258" actId="13926"/>
          <ac:spMkLst>
            <pc:docMk/>
            <pc:sldMk cId="3612482401" sldId="809"/>
            <ac:spMk id="2" creationId="{7756BDA5-21F0-8137-5F3C-7DCA2C61BC89}"/>
          </ac:spMkLst>
        </pc:spChg>
      </pc:sldChg>
      <pc:sldChg chg="modSp mod ord">
        <pc:chgData name="MANCHESTER, Chris" userId="7660c0ff-9de8-4293-a533-95cee2150bb9" providerId="ADAL" clId="{6D5FFB41-A12A-45DB-A237-D78B9E826A01}" dt="2025-09-22T03:15:00.064" v="6695"/>
        <pc:sldMkLst>
          <pc:docMk/>
          <pc:sldMk cId="805240039" sldId="810"/>
        </pc:sldMkLst>
        <pc:spChg chg="mod">
          <ac:chgData name="MANCHESTER, Chris" userId="7660c0ff-9de8-4293-a533-95cee2150bb9" providerId="ADAL" clId="{6D5FFB41-A12A-45DB-A237-D78B9E826A01}" dt="2025-09-22T03:14:56.015" v="6693" actId="13926"/>
          <ac:spMkLst>
            <pc:docMk/>
            <pc:sldMk cId="805240039" sldId="810"/>
            <ac:spMk id="2" creationId="{0EC6EA1F-9CE5-B380-BD53-0A9B9B958036}"/>
          </ac:spMkLst>
        </pc:spChg>
      </pc:sldChg>
      <pc:sldChg chg="addSp modSp mod ord">
        <pc:chgData name="MANCHESTER, Chris" userId="7660c0ff-9de8-4293-a533-95cee2150bb9" providerId="ADAL" clId="{6D5FFB41-A12A-45DB-A237-D78B9E826A01}" dt="2025-09-22T03:18:18.148" v="7007"/>
        <pc:sldMkLst>
          <pc:docMk/>
          <pc:sldMk cId="4105736120" sldId="811"/>
        </pc:sldMkLst>
        <pc:spChg chg="mod">
          <ac:chgData name="MANCHESTER, Chris" userId="7660c0ff-9de8-4293-a533-95cee2150bb9" providerId="ADAL" clId="{6D5FFB41-A12A-45DB-A237-D78B9E826A01}" dt="2025-09-22T03:18:11.711" v="7005" actId="13926"/>
          <ac:spMkLst>
            <pc:docMk/>
            <pc:sldMk cId="4105736120" sldId="811"/>
            <ac:spMk id="2" creationId="{5D7D8631-5F38-9CD6-0F5E-C5CBB5AE88F7}"/>
          </ac:spMkLst>
        </pc:spChg>
        <pc:spChg chg="add mod">
          <ac:chgData name="MANCHESTER, Chris" userId="7660c0ff-9de8-4293-a533-95cee2150bb9" providerId="ADAL" clId="{6D5FFB41-A12A-45DB-A237-D78B9E826A01}" dt="2025-09-22T03:17:55.830" v="6999" actId="571"/>
          <ac:spMkLst>
            <pc:docMk/>
            <pc:sldMk cId="4105736120" sldId="811"/>
            <ac:spMk id="3" creationId="{0962602B-7EBB-B7DB-F898-75A90380B5B5}"/>
          </ac:spMkLst>
        </pc:spChg>
        <pc:spChg chg="mod">
          <ac:chgData name="MANCHESTER, Chris" userId="7660c0ff-9de8-4293-a533-95cee2150bb9" providerId="ADAL" clId="{6D5FFB41-A12A-45DB-A237-D78B9E826A01}" dt="2025-09-22T03:17:49.878" v="6997" actId="1076"/>
          <ac:spMkLst>
            <pc:docMk/>
            <pc:sldMk cId="4105736120" sldId="811"/>
            <ac:spMk id="4" creationId="{AA29B6AC-0610-7AC2-D5F7-B5F04B6E70BF}"/>
          </ac:spMkLst>
        </pc:spChg>
        <pc:spChg chg="mod">
          <ac:chgData name="MANCHESTER, Chris" userId="7660c0ff-9de8-4293-a533-95cee2150bb9" providerId="ADAL" clId="{6D5FFB41-A12A-45DB-A237-D78B9E826A01}" dt="2025-09-22T03:17:55.830" v="6999" actId="571"/>
          <ac:spMkLst>
            <pc:docMk/>
            <pc:sldMk cId="4105736120" sldId="811"/>
            <ac:spMk id="22" creationId="{E0161A24-2F02-7538-211E-329240E3311C}"/>
          </ac:spMkLst>
        </pc:spChg>
        <pc:spChg chg="mod">
          <ac:chgData name="MANCHESTER, Chris" userId="7660c0ff-9de8-4293-a533-95cee2150bb9" providerId="ADAL" clId="{6D5FFB41-A12A-45DB-A237-D78B9E826A01}" dt="2025-09-22T03:18:02.502" v="7001" actId="1076"/>
          <ac:spMkLst>
            <pc:docMk/>
            <pc:sldMk cId="4105736120" sldId="811"/>
            <ac:spMk id="23" creationId="{6EDC29F6-2075-8F5B-FDC9-57F57032655F}"/>
          </ac:spMkLst>
        </pc:spChg>
        <pc:grpChg chg="mod">
          <ac:chgData name="MANCHESTER, Chris" userId="7660c0ff-9de8-4293-a533-95cee2150bb9" providerId="ADAL" clId="{6D5FFB41-A12A-45DB-A237-D78B9E826A01}" dt="2025-09-22T03:17:55.830" v="6999" actId="571"/>
          <ac:grpSpMkLst>
            <pc:docMk/>
            <pc:sldMk cId="4105736120" sldId="811"/>
            <ac:grpSpMk id="21" creationId="{79E08D93-5E93-F17A-003C-22BBCF643447}"/>
          </ac:grpSpMkLst>
        </pc:grpChg>
      </pc:sldChg>
      <pc:sldChg chg="modSp mod ord">
        <pc:chgData name="MANCHESTER, Chris" userId="7660c0ff-9de8-4293-a533-95cee2150bb9" providerId="ADAL" clId="{6D5FFB41-A12A-45DB-A237-D78B9E826A01}" dt="2025-09-22T03:10:45.234" v="6058"/>
        <pc:sldMkLst>
          <pc:docMk/>
          <pc:sldMk cId="396076620" sldId="812"/>
        </pc:sldMkLst>
        <pc:spChg chg="mod">
          <ac:chgData name="MANCHESTER, Chris" userId="7660c0ff-9de8-4293-a533-95cee2150bb9" providerId="ADAL" clId="{6D5FFB41-A12A-45DB-A237-D78B9E826A01}" dt="2025-09-22T03:10:40.011" v="6056" actId="13926"/>
          <ac:spMkLst>
            <pc:docMk/>
            <pc:sldMk cId="396076620" sldId="812"/>
            <ac:spMk id="2" creationId="{D855777E-B149-FEE1-E19E-D09DDC1BC5DD}"/>
          </ac:spMkLst>
        </pc:spChg>
      </pc:sldChg>
      <pc:sldChg chg="modSp mod ord">
        <pc:chgData name="MANCHESTER, Chris" userId="7660c0ff-9de8-4293-a533-95cee2150bb9" providerId="ADAL" clId="{6D5FFB41-A12A-45DB-A237-D78B9E826A01}" dt="2025-09-22T03:06:39.369" v="5816"/>
        <pc:sldMkLst>
          <pc:docMk/>
          <pc:sldMk cId="4032636502" sldId="813"/>
        </pc:sldMkLst>
        <pc:spChg chg="mod">
          <ac:chgData name="MANCHESTER, Chris" userId="7660c0ff-9de8-4293-a533-95cee2150bb9" providerId="ADAL" clId="{6D5FFB41-A12A-45DB-A237-D78B9E826A01}" dt="2025-09-22T03:06:32.937" v="5814" actId="13926"/>
          <ac:spMkLst>
            <pc:docMk/>
            <pc:sldMk cId="4032636502" sldId="813"/>
            <ac:spMk id="2" creationId="{69F4CA63-6D00-FD61-C186-F2C9734EC68A}"/>
          </ac:spMkLst>
        </pc:spChg>
        <pc:spChg chg="mod">
          <ac:chgData name="MANCHESTER, Chris" userId="7660c0ff-9de8-4293-a533-95cee2150bb9" providerId="ADAL" clId="{6D5FFB41-A12A-45DB-A237-D78B9E826A01}" dt="2025-09-22T03:04:57.462" v="5641" actId="6549"/>
          <ac:spMkLst>
            <pc:docMk/>
            <pc:sldMk cId="4032636502" sldId="813"/>
            <ac:spMk id="23" creationId="{9B576E47-C458-8308-48F6-7933A1F715DB}"/>
          </ac:spMkLst>
        </pc:spChg>
      </pc:sldChg>
      <pc:sldChg chg="modSp mod ord">
        <pc:chgData name="MANCHESTER, Chris" userId="7660c0ff-9de8-4293-a533-95cee2150bb9" providerId="ADAL" clId="{6D5FFB41-A12A-45DB-A237-D78B9E826A01}" dt="2025-09-22T02:48:08.952" v="4480"/>
        <pc:sldMkLst>
          <pc:docMk/>
          <pc:sldMk cId="477951345" sldId="814"/>
        </pc:sldMkLst>
        <pc:spChg chg="mod">
          <ac:chgData name="MANCHESTER, Chris" userId="7660c0ff-9de8-4293-a533-95cee2150bb9" providerId="ADAL" clId="{6D5FFB41-A12A-45DB-A237-D78B9E826A01}" dt="2025-09-22T02:48:05.138" v="4478" actId="13926"/>
          <ac:spMkLst>
            <pc:docMk/>
            <pc:sldMk cId="477951345" sldId="814"/>
            <ac:spMk id="2" creationId="{38978F25-7D2D-B603-686E-4699DBB2D275}"/>
          </ac:spMkLst>
        </pc:spChg>
      </pc:sldChg>
      <pc:sldChg chg="modSp add mod ord">
        <pc:chgData name="MANCHESTER, Chris" userId="7660c0ff-9de8-4293-a533-95cee2150bb9" providerId="ADAL" clId="{6D5FFB41-A12A-45DB-A237-D78B9E826A01}" dt="2025-09-22T02:29:37.695" v="4106"/>
        <pc:sldMkLst>
          <pc:docMk/>
          <pc:sldMk cId="1486438050" sldId="815"/>
        </pc:sldMkLst>
        <pc:spChg chg="mod">
          <ac:chgData name="MANCHESTER, Chris" userId="7660c0ff-9de8-4293-a533-95cee2150bb9" providerId="ADAL" clId="{6D5FFB41-A12A-45DB-A237-D78B9E826A01}" dt="2025-09-22T02:29:37.695" v="4106"/>
          <ac:spMkLst>
            <pc:docMk/>
            <pc:sldMk cId="1486438050" sldId="815"/>
            <ac:spMk id="2" creationId="{59982A84-4C5D-E552-1284-4E6C1A43770E}"/>
          </ac:spMkLst>
        </pc:spChg>
        <pc:spChg chg="mod">
          <ac:chgData name="MANCHESTER, Chris" userId="7660c0ff-9de8-4293-a533-95cee2150bb9" providerId="ADAL" clId="{6D5FFB41-A12A-45DB-A237-D78B9E826A01}" dt="2025-09-22T02:24:07.500" v="3613" actId="1076"/>
          <ac:spMkLst>
            <pc:docMk/>
            <pc:sldMk cId="1486438050" sldId="815"/>
            <ac:spMk id="23" creationId="{8E0E8BEA-EF7B-D84F-BDD5-0AB1E575FD17}"/>
          </ac:spMkLst>
        </pc:spChg>
      </pc:sldChg>
      <pc:sldChg chg="del">
        <pc:chgData name="MANCHESTER, Chris" userId="7660c0ff-9de8-4293-a533-95cee2150bb9" providerId="ADAL" clId="{6D5FFB41-A12A-45DB-A237-D78B9E826A01}" dt="2025-09-18T03:13:28.062" v="1353" actId="2696"/>
        <pc:sldMkLst>
          <pc:docMk/>
          <pc:sldMk cId="2297364128" sldId="815"/>
        </pc:sldMkLst>
      </pc:sldChg>
      <pc:sldChg chg="new">
        <pc:chgData name="MANCHESTER, Chris" userId="7660c0ff-9de8-4293-a533-95cee2150bb9" providerId="ADAL" clId="{6D5FFB41-A12A-45DB-A237-D78B9E826A01}" dt="2025-09-18T03:45:59.023" v="2521" actId="680"/>
        <pc:sldMkLst>
          <pc:docMk/>
          <pc:sldMk cId="204528471" sldId="816"/>
        </pc:sldMkLst>
      </pc:sldChg>
      <pc:sldChg chg="modSp add mod ord">
        <pc:chgData name="MANCHESTER, Chris" userId="7660c0ff-9de8-4293-a533-95cee2150bb9" providerId="ADAL" clId="{6D5FFB41-A12A-45DB-A237-D78B9E826A01}" dt="2025-09-22T02:55:16.167" v="4714"/>
        <pc:sldMkLst>
          <pc:docMk/>
          <pc:sldMk cId="761760595" sldId="817"/>
        </pc:sldMkLst>
        <pc:spChg chg="mod">
          <ac:chgData name="MANCHESTER, Chris" userId="7660c0ff-9de8-4293-a533-95cee2150bb9" providerId="ADAL" clId="{6D5FFB41-A12A-45DB-A237-D78B9E826A01}" dt="2025-09-22T02:36:36.775" v="4223" actId="13926"/>
          <ac:spMkLst>
            <pc:docMk/>
            <pc:sldMk cId="761760595" sldId="817"/>
            <ac:spMk id="6" creationId="{7131BDF5-82C1-5DFD-D314-7083B14EE8CE}"/>
          </ac:spMkLst>
        </pc:spChg>
        <pc:grpChg chg="mod">
          <ac:chgData name="MANCHESTER, Chris" userId="7660c0ff-9de8-4293-a533-95cee2150bb9" providerId="ADAL" clId="{6D5FFB41-A12A-45DB-A237-D78B9E826A01}" dt="2025-09-22T02:36:30.761" v="4222" actId="1076"/>
          <ac:grpSpMkLst>
            <pc:docMk/>
            <pc:sldMk cId="761760595" sldId="817"/>
            <ac:grpSpMk id="21" creationId="{CAB85EC4-BF85-6C6C-42CB-DAFD1CBD37E7}"/>
          </ac:grpSpMkLst>
        </pc:grpChg>
      </pc:sldChg>
      <pc:sldChg chg="delSp modSp add del mod">
        <pc:chgData name="MANCHESTER, Chris" userId="7660c0ff-9de8-4293-a533-95cee2150bb9" providerId="ADAL" clId="{6D5FFB41-A12A-45DB-A237-D78B9E826A01}" dt="2025-09-22T03:36:41.472" v="7049" actId="2696"/>
        <pc:sldMkLst>
          <pc:docMk/>
          <pc:sldMk cId="762981781" sldId="818"/>
        </pc:sldMkLst>
        <pc:spChg chg="mod">
          <ac:chgData name="MANCHESTER, Chris" userId="7660c0ff-9de8-4293-a533-95cee2150bb9" providerId="ADAL" clId="{6D5FFB41-A12A-45DB-A237-D78B9E826A01}" dt="2025-09-22T02:34:04.327" v="4149" actId="20577"/>
          <ac:spMkLst>
            <pc:docMk/>
            <pc:sldMk cId="762981781" sldId="818"/>
            <ac:spMk id="2" creationId="{840BECFD-E7A7-67AB-83C3-674F3E153504}"/>
          </ac:spMkLst>
        </pc:spChg>
        <pc:spChg chg="del mod">
          <ac:chgData name="MANCHESTER, Chris" userId="7660c0ff-9de8-4293-a533-95cee2150bb9" providerId="ADAL" clId="{6D5FFB41-A12A-45DB-A237-D78B9E826A01}" dt="2025-09-22T02:34:07.991" v="4151"/>
          <ac:spMkLst>
            <pc:docMk/>
            <pc:sldMk cId="762981781" sldId="818"/>
            <ac:spMk id="5" creationId="{BC284088-E435-4F6B-C32A-CC5AA57010EF}"/>
          </ac:spMkLst>
        </pc:spChg>
        <pc:grpChg chg="mod">
          <ac:chgData name="MANCHESTER, Chris" userId="7660c0ff-9de8-4293-a533-95cee2150bb9" providerId="ADAL" clId="{6D5FFB41-A12A-45DB-A237-D78B9E826A01}" dt="2025-09-22T02:33:42.796" v="4128" actId="1076"/>
          <ac:grpSpMkLst>
            <pc:docMk/>
            <pc:sldMk cId="762981781" sldId="818"/>
            <ac:grpSpMk id="21" creationId="{48F6F0F4-A617-AFF7-7E6C-D88BF588C475}"/>
          </ac:grpSpMkLst>
        </pc:grpChg>
      </pc:sldChg>
      <pc:sldChg chg="modSp add del mod ord">
        <pc:chgData name="MANCHESTER, Chris" userId="7660c0ff-9de8-4293-a533-95cee2150bb9" providerId="ADAL" clId="{6D5FFB41-A12A-45DB-A237-D78B9E826A01}" dt="2025-09-22T03:55:35.252" v="7498" actId="2696"/>
        <pc:sldMkLst>
          <pc:docMk/>
          <pc:sldMk cId="1596483414" sldId="819"/>
        </pc:sldMkLst>
        <pc:spChg chg="mod">
          <ac:chgData name="MANCHESTER, Chris" userId="7660c0ff-9de8-4293-a533-95cee2150bb9" providerId="ADAL" clId="{6D5FFB41-A12A-45DB-A237-D78B9E826A01}" dt="2025-09-22T02:35:46.654" v="4218" actId="20577"/>
          <ac:spMkLst>
            <pc:docMk/>
            <pc:sldMk cId="1596483414" sldId="819"/>
            <ac:spMk id="2" creationId="{62F90394-A255-5026-B374-FDFAA968E249}"/>
          </ac:spMkLst>
        </pc:spChg>
      </pc:sldChg>
      <pc:sldChg chg="addSp modSp new mod">
        <pc:chgData name="MANCHESTER, Chris" userId="7660c0ff-9de8-4293-a533-95cee2150bb9" providerId="ADAL" clId="{6D5FFB41-A12A-45DB-A237-D78B9E826A01}" dt="2025-09-22T02:54:29.696" v="4712" actId="13926"/>
        <pc:sldMkLst>
          <pc:docMk/>
          <pc:sldMk cId="923339963" sldId="820"/>
        </pc:sldMkLst>
        <pc:spChg chg="add mod">
          <ac:chgData name="MANCHESTER, Chris" userId="7660c0ff-9de8-4293-a533-95cee2150bb9" providerId="ADAL" clId="{6D5FFB41-A12A-45DB-A237-D78B9E826A01}" dt="2025-09-22T02:54:29.696" v="4712" actId="13926"/>
          <ac:spMkLst>
            <pc:docMk/>
            <pc:sldMk cId="923339963" sldId="820"/>
            <ac:spMk id="2" creationId="{BE11AF69-F971-6FE7-DEF6-2F179FEFE888}"/>
          </ac:spMkLst>
        </pc:spChg>
      </pc:sldChg>
      <pc:sldChg chg="modSp add mod ord">
        <pc:chgData name="MANCHESTER, Chris" userId="7660c0ff-9de8-4293-a533-95cee2150bb9" providerId="ADAL" clId="{6D5FFB41-A12A-45DB-A237-D78B9E826A01}" dt="2025-09-22T02:52:55.187" v="4706" actId="20577"/>
        <pc:sldMkLst>
          <pc:docMk/>
          <pc:sldMk cId="2452774085" sldId="821"/>
        </pc:sldMkLst>
        <pc:spChg chg="mod">
          <ac:chgData name="MANCHESTER, Chris" userId="7660c0ff-9de8-4293-a533-95cee2150bb9" providerId="ADAL" clId="{6D5FFB41-A12A-45DB-A237-D78B9E826A01}" dt="2025-09-22T02:52:55.187" v="4706" actId="20577"/>
          <ac:spMkLst>
            <pc:docMk/>
            <pc:sldMk cId="2452774085" sldId="821"/>
            <ac:spMk id="2" creationId="{D33B890B-8D17-6C58-B919-60431DF43EFC}"/>
          </ac:spMkLst>
        </pc:spChg>
      </pc:sldChg>
      <pc:sldChg chg="modSp add mod ord">
        <pc:chgData name="MANCHESTER, Chris" userId="7660c0ff-9de8-4293-a533-95cee2150bb9" providerId="ADAL" clId="{6D5FFB41-A12A-45DB-A237-D78B9E826A01}" dt="2025-09-22T03:04:33.072" v="5619" actId="20577"/>
        <pc:sldMkLst>
          <pc:docMk/>
          <pc:sldMk cId="1305239768" sldId="822"/>
        </pc:sldMkLst>
        <pc:spChg chg="mod">
          <ac:chgData name="MANCHESTER, Chris" userId="7660c0ff-9de8-4293-a533-95cee2150bb9" providerId="ADAL" clId="{6D5FFB41-A12A-45DB-A237-D78B9E826A01}" dt="2025-09-22T03:04:33.072" v="5619" actId="20577"/>
          <ac:spMkLst>
            <pc:docMk/>
            <pc:sldMk cId="1305239768" sldId="822"/>
            <ac:spMk id="2" creationId="{1D181E3D-A189-09A7-FB4A-DD5896671969}"/>
          </ac:spMkLst>
        </pc:spChg>
      </pc:sldChg>
      <pc:sldChg chg="modSp add mod">
        <pc:chgData name="MANCHESTER, Chris" userId="7660c0ff-9de8-4293-a533-95cee2150bb9" providerId="ADAL" clId="{6D5FFB41-A12A-45DB-A237-D78B9E826A01}" dt="2025-09-22T05:18:53.940" v="8041" actId="115"/>
        <pc:sldMkLst>
          <pc:docMk/>
          <pc:sldMk cId="1268676822" sldId="823"/>
        </pc:sldMkLst>
        <pc:spChg chg="mod">
          <ac:chgData name="MANCHESTER, Chris" userId="7660c0ff-9de8-4293-a533-95cee2150bb9" providerId="ADAL" clId="{6D5FFB41-A12A-45DB-A237-D78B9E826A01}" dt="2025-09-22T05:18:53.940" v="8041" actId="115"/>
          <ac:spMkLst>
            <pc:docMk/>
            <pc:sldMk cId="1268676822" sldId="823"/>
            <ac:spMk id="2" creationId="{16161999-5083-D4FA-D476-2B72D5673495}"/>
          </ac:spMkLst>
        </pc:spChg>
        <pc:grpChg chg="mod">
          <ac:chgData name="MANCHESTER, Chris" userId="7660c0ff-9de8-4293-a533-95cee2150bb9" providerId="ADAL" clId="{6D5FFB41-A12A-45DB-A237-D78B9E826A01}" dt="2025-09-22T05:06:39.532" v="7848" actId="1076"/>
          <ac:grpSpMkLst>
            <pc:docMk/>
            <pc:sldMk cId="1268676822" sldId="823"/>
            <ac:grpSpMk id="21" creationId="{E9E4EB88-AC39-6805-EDF8-50BE1EDE1B9E}"/>
          </ac:grpSpMkLst>
        </pc:grpChg>
      </pc:sldChg>
      <pc:sldChg chg="modSp add mod ord">
        <pc:chgData name="MANCHESTER, Chris" userId="7660c0ff-9de8-4293-a533-95cee2150bb9" providerId="ADAL" clId="{6D5FFB41-A12A-45DB-A237-D78B9E826A01}" dt="2025-09-22T05:19:31.005" v="8044" actId="6549"/>
        <pc:sldMkLst>
          <pc:docMk/>
          <pc:sldMk cId="649422537" sldId="824"/>
        </pc:sldMkLst>
        <pc:spChg chg="mod">
          <ac:chgData name="MANCHESTER, Chris" userId="7660c0ff-9de8-4293-a533-95cee2150bb9" providerId="ADAL" clId="{6D5FFB41-A12A-45DB-A237-D78B9E826A01}" dt="2025-09-22T05:19:31.005" v="8044" actId="6549"/>
          <ac:spMkLst>
            <pc:docMk/>
            <pc:sldMk cId="649422537" sldId="824"/>
            <ac:spMk id="2" creationId="{24B5300E-B739-8DE4-FBC6-82BA5527F866}"/>
          </ac:spMkLst>
        </pc:spChg>
      </pc:sldChg>
      <pc:sldChg chg="delSp modSp add mod ord">
        <pc:chgData name="MANCHESTER, Chris" userId="7660c0ff-9de8-4293-a533-95cee2150bb9" providerId="ADAL" clId="{6D5FFB41-A12A-45DB-A237-D78B9E826A01}" dt="2025-09-22T03:36:34.863" v="7048" actId="20577"/>
        <pc:sldMkLst>
          <pc:docMk/>
          <pc:sldMk cId="3560726134" sldId="825"/>
        </pc:sldMkLst>
        <pc:spChg chg="mod">
          <ac:chgData name="MANCHESTER, Chris" userId="7660c0ff-9de8-4293-a533-95cee2150bb9" providerId="ADAL" clId="{6D5FFB41-A12A-45DB-A237-D78B9E826A01}" dt="2025-09-22T03:36:34.863" v="7048" actId="20577"/>
          <ac:spMkLst>
            <pc:docMk/>
            <pc:sldMk cId="3560726134" sldId="825"/>
            <ac:spMk id="25" creationId="{F6E2519A-68FC-7EA9-99A6-98480A0809CD}"/>
          </ac:spMkLst>
        </pc:spChg>
        <pc:spChg chg="del">
          <ac:chgData name="MANCHESTER, Chris" userId="7660c0ff-9de8-4293-a533-95cee2150bb9" providerId="ADAL" clId="{6D5FFB41-A12A-45DB-A237-D78B9E826A01}" dt="2025-09-22T03:36:27.020" v="7034" actId="478"/>
          <ac:spMkLst>
            <pc:docMk/>
            <pc:sldMk cId="3560726134" sldId="825"/>
            <ac:spMk id="28" creationId="{D2D862EB-9E0A-E43F-FE25-080C81FF2F02}"/>
          </ac:spMkLst>
        </pc:spChg>
        <pc:picChg chg="del">
          <ac:chgData name="MANCHESTER, Chris" userId="7660c0ff-9de8-4293-a533-95cee2150bb9" providerId="ADAL" clId="{6D5FFB41-A12A-45DB-A237-D78B9E826A01}" dt="2025-09-22T03:36:28.808" v="7035" actId="478"/>
          <ac:picMkLst>
            <pc:docMk/>
            <pc:sldMk cId="3560726134" sldId="825"/>
            <ac:picMk id="26" creationId="{3650D765-8343-2565-7CFD-A8B520A5CDB8}"/>
          </ac:picMkLst>
        </pc:picChg>
      </pc:sldChg>
      <pc:sldChg chg="modSp add mod ord">
        <pc:chgData name="MANCHESTER, Chris" userId="7660c0ff-9de8-4293-a533-95cee2150bb9" providerId="ADAL" clId="{6D5FFB41-A12A-45DB-A237-D78B9E826A01}" dt="2025-09-22T03:55:38.802" v="7499" actId="113"/>
        <pc:sldMkLst>
          <pc:docMk/>
          <pc:sldMk cId="2982851464" sldId="826"/>
        </pc:sldMkLst>
        <pc:spChg chg="mod">
          <ac:chgData name="MANCHESTER, Chris" userId="7660c0ff-9de8-4293-a533-95cee2150bb9" providerId="ADAL" clId="{6D5FFB41-A12A-45DB-A237-D78B9E826A01}" dt="2025-09-22T03:55:38.802" v="7499" actId="113"/>
          <ac:spMkLst>
            <pc:docMk/>
            <pc:sldMk cId="2982851464" sldId="826"/>
            <ac:spMk id="25" creationId="{51CA38F7-E6F9-3D8D-64B3-980765CB16AA}"/>
          </ac:spMkLst>
        </pc:spChg>
      </pc:sldChg>
      <pc:sldChg chg="modSp add mod ord">
        <pc:chgData name="MANCHESTER, Chris" userId="7660c0ff-9de8-4293-a533-95cee2150bb9" providerId="ADAL" clId="{6D5FFB41-A12A-45DB-A237-D78B9E826A01}" dt="2025-09-22T05:23:25.812" v="8072" actId="20577"/>
        <pc:sldMkLst>
          <pc:docMk/>
          <pc:sldMk cId="493711871" sldId="828"/>
        </pc:sldMkLst>
        <pc:spChg chg="mod">
          <ac:chgData name="MANCHESTER, Chris" userId="7660c0ff-9de8-4293-a533-95cee2150bb9" providerId="ADAL" clId="{6D5FFB41-A12A-45DB-A237-D78B9E826A01}" dt="2025-09-22T05:23:25.812" v="8072" actId="20577"/>
          <ac:spMkLst>
            <pc:docMk/>
            <pc:sldMk cId="493711871" sldId="828"/>
            <ac:spMk id="25" creationId="{1FA623CA-57F6-2A85-1201-02047CE7786B}"/>
          </ac:spMkLst>
        </pc:spChg>
      </pc:sldChg>
    </pc:docChg>
  </pc:docChgLst>
  <pc:docChgLst>
    <pc:chgData name="RACHAKATLA, Vandana Reddy" userId="S::vandanareddy.rachakatla@health.gov.au::871ae98c-303a-49d4-93a5-55ebee528edd" providerId="AD" clId="Web-{3C0ABB20-227A-F5F8-575F-E08CB308E38A}"/>
    <pc:docChg chg="addSld modSld">
      <pc:chgData name="RACHAKATLA, Vandana Reddy" userId="S::vandanareddy.rachakatla@health.gov.au::871ae98c-303a-49d4-93a5-55ebee528edd" providerId="AD" clId="Web-{3C0ABB20-227A-F5F8-575F-E08CB308E38A}" dt="2024-11-04T04:25:13.234" v="19" actId="20577"/>
      <pc:docMkLst>
        <pc:docMk/>
      </pc:docMkLst>
      <pc:sldChg chg="modSp">
        <pc:chgData name="RACHAKATLA, Vandana Reddy" userId="S::vandanareddy.rachakatla@health.gov.au::871ae98c-303a-49d4-93a5-55ebee528edd" providerId="AD" clId="Web-{3C0ABB20-227A-F5F8-575F-E08CB308E38A}" dt="2024-11-04T04:23:42.873" v="5" actId="20577"/>
        <pc:sldMkLst>
          <pc:docMk/>
          <pc:sldMk cId="1880293018" sldId="696"/>
        </pc:sldMkLst>
      </pc:sldChg>
      <pc:sldChg chg="modSp">
        <pc:chgData name="RACHAKATLA, Vandana Reddy" userId="S::vandanareddy.rachakatla@health.gov.au::871ae98c-303a-49d4-93a5-55ebee528edd" providerId="AD" clId="Web-{3C0ABB20-227A-F5F8-575F-E08CB308E38A}" dt="2024-11-04T04:23:17.466" v="1" actId="20577"/>
        <pc:sldMkLst>
          <pc:docMk/>
          <pc:sldMk cId="1422138240" sldId="708"/>
        </pc:sldMkLst>
      </pc:sldChg>
      <pc:sldChg chg="modSp add replId">
        <pc:chgData name="RACHAKATLA, Vandana Reddy" userId="S::vandanareddy.rachakatla@health.gov.au::871ae98c-303a-49d4-93a5-55ebee528edd" providerId="AD" clId="Web-{3C0ABB20-227A-F5F8-575F-E08CB308E38A}" dt="2024-11-04T04:24:08.514" v="13" actId="20577"/>
        <pc:sldMkLst>
          <pc:docMk/>
          <pc:sldMk cId="3187033386" sldId="710"/>
        </pc:sldMkLst>
      </pc:sldChg>
      <pc:sldChg chg="modSp add replId">
        <pc:chgData name="RACHAKATLA, Vandana Reddy" userId="S::vandanareddy.rachakatla@health.gov.au::871ae98c-303a-49d4-93a5-55ebee528edd" providerId="AD" clId="Web-{3C0ABB20-227A-F5F8-575F-E08CB308E38A}" dt="2024-11-04T04:25:13.234" v="19" actId="20577"/>
        <pc:sldMkLst>
          <pc:docMk/>
          <pc:sldMk cId="231940909" sldId="711"/>
        </pc:sldMkLst>
      </pc:sldChg>
    </pc:docChg>
  </pc:docChgLst>
  <pc:docChgLst>
    <pc:chgData name="ALI, Asim" userId="S::asim.ali@health.gov.au::4b8ac47b-f166-4678-a14f-666a76318611" providerId="AD" clId="Web-{5CCBDB32-7BBC-8735-842C-4C6A93856F52}"/>
    <pc:docChg chg="modSld">
      <pc:chgData name="ALI, Asim" userId="S::asim.ali@health.gov.au::4b8ac47b-f166-4678-a14f-666a76318611" providerId="AD" clId="Web-{5CCBDB32-7BBC-8735-842C-4C6A93856F52}" dt="2025-03-04T05:00:48.523" v="497" actId="20577"/>
      <pc:docMkLst>
        <pc:docMk/>
      </pc:docMkLst>
      <pc:sldChg chg="modNotes">
        <pc:chgData name="ALI, Asim" userId="S::asim.ali@health.gov.au::4b8ac47b-f166-4678-a14f-666a76318611" providerId="AD" clId="Web-{5CCBDB32-7BBC-8735-842C-4C6A93856F52}" dt="2025-03-04T03:40:41.824" v="231"/>
        <pc:sldMkLst>
          <pc:docMk/>
          <pc:sldMk cId="1673332345" sldId="723"/>
        </pc:sldMkLst>
      </pc:sldChg>
      <pc:sldChg chg="modNotes">
        <pc:chgData name="ALI, Asim" userId="S::asim.ali@health.gov.au::4b8ac47b-f166-4678-a14f-666a76318611" providerId="AD" clId="Web-{5CCBDB32-7BBC-8735-842C-4C6A93856F52}" dt="2025-03-04T03:28:44.067" v="13"/>
        <pc:sldMkLst>
          <pc:docMk/>
          <pc:sldMk cId="1467061599" sldId="733"/>
        </pc:sldMkLst>
      </pc:sldChg>
      <pc:sldChg chg="modSp modNotes">
        <pc:chgData name="ALI, Asim" userId="S::asim.ali@health.gov.au::4b8ac47b-f166-4678-a14f-666a76318611" providerId="AD" clId="Web-{5CCBDB32-7BBC-8735-842C-4C6A93856F52}" dt="2025-03-04T03:38:44.742" v="212"/>
        <pc:sldMkLst>
          <pc:docMk/>
          <pc:sldMk cId="282130708" sldId="750"/>
        </pc:sldMkLst>
      </pc:sldChg>
      <pc:sldChg chg="modNotes">
        <pc:chgData name="ALI, Asim" userId="S::asim.ali@health.gov.au::4b8ac47b-f166-4678-a14f-666a76318611" providerId="AD" clId="Web-{5CCBDB32-7BBC-8735-842C-4C6A93856F52}" dt="2025-03-04T03:36:52.004" v="110"/>
        <pc:sldMkLst>
          <pc:docMk/>
          <pc:sldMk cId="3480897815" sldId="751"/>
        </pc:sldMkLst>
      </pc:sldChg>
      <pc:sldChg chg="modNotes">
        <pc:chgData name="ALI, Asim" userId="S::asim.ali@health.gov.au::4b8ac47b-f166-4678-a14f-666a76318611" providerId="AD" clId="Web-{5CCBDB32-7BBC-8735-842C-4C6A93856F52}" dt="2025-03-04T03:29:47.944" v="45"/>
        <pc:sldMkLst>
          <pc:docMk/>
          <pc:sldMk cId="870288076" sldId="752"/>
        </pc:sldMkLst>
      </pc:sldChg>
      <pc:sldChg chg="modSp modCm modNotes">
        <pc:chgData name="ALI, Asim" userId="S::asim.ali@health.gov.au::4b8ac47b-f166-4678-a14f-666a76318611" providerId="AD" clId="Web-{5CCBDB32-7BBC-8735-842C-4C6A93856F52}" dt="2025-03-04T05:00:48.523" v="497" actId="20577"/>
        <pc:sldMkLst>
          <pc:docMk/>
          <pc:sldMk cId="894072316" sldId="753"/>
        </pc:sldMkLst>
        <pc:extLst>
          <p:ext xmlns:p="http://schemas.openxmlformats.org/presentationml/2006/main" uri="{D6D511B9-2390-475A-947B-AFAB55BFBCF1}">
            <pc226:cmChg xmlns:pc226="http://schemas.microsoft.com/office/powerpoint/2022/06/main/command" chg="mod">
              <pc226:chgData name="ALI, Asim" userId="S::asim.ali@health.gov.au::4b8ac47b-f166-4678-a14f-666a76318611" providerId="AD" clId="Web-{5CCBDB32-7BBC-8735-842C-4C6A93856F52}" dt="2025-03-04T05:00:37.444" v="495" actId="20577"/>
              <pc2:cmMkLst xmlns:pc2="http://schemas.microsoft.com/office/powerpoint/2019/9/main/command">
                <pc:docMk/>
                <pc:sldMk cId="894072316" sldId="753"/>
                <pc2:cmMk id="{AF25F687-8C73-42FD-B2CC-21B408258218}"/>
              </pc2:cmMkLst>
            </pc226:cmChg>
          </p:ext>
        </pc:extLst>
      </pc:sldChg>
      <pc:sldChg chg="modNotes">
        <pc:chgData name="ALI, Asim" userId="S::asim.ali@health.gov.au::4b8ac47b-f166-4678-a14f-666a76318611" providerId="AD" clId="Web-{5CCBDB32-7BBC-8735-842C-4C6A93856F52}" dt="2025-03-04T04:38:40.563" v="416"/>
        <pc:sldMkLst>
          <pc:docMk/>
          <pc:sldMk cId="973228681" sldId="756"/>
        </pc:sldMkLst>
      </pc:sldChg>
      <pc:sldChg chg="modNotes">
        <pc:chgData name="ALI, Asim" userId="S::asim.ali@health.gov.au::4b8ac47b-f166-4678-a14f-666a76318611" providerId="AD" clId="Web-{5CCBDB32-7BBC-8735-842C-4C6A93856F52}" dt="2025-03-04T03:37:27.896" v="189"/>
        <pc:sldMkLst>
          <pc:docMk/>
          <pc:sldMk cId="4245162698" sldId="761"/>
        </pc:sldMkLst>
      </pc:sldChg>
      <pc:sldChg chg="modNotes">
        <pc:chgData name="ALI, Asim" userId="S::asim.ali@health.gov.au::4b8ac47b-f166-4678-a14f-666a76318611" providerId="AD" clId="Web-{5CCBDB32-7BBC-8735-842C-4C6A93856F52}" dt="2025-03-04T03:43:00.547" v="303"/>
        <pc:sldMkLst>
          <pc:docMk/>
          <pc:sldMk cId="2736416343" sldId="770"/>
        </pc:sldMkLst>
      </pc:sldChg>
      <pc:sldChg chg="modNotes">
        <pc:chgData name="ALI, Asim" userId="S::asim.ali@health.gov.au::4b8ac47b-f166-4678-a14f-666a76318611" providerId="AD" clId="Web-{5CCBDB32-7BBC-8735-842C-4C6A93856F52}" dt="2025-03-04T03:50:06.576" v="349"/>
        <pc:sldMkLst>
          <pc:docMk/>
          <pc:sldMk cId="176413158" sldId="771"/>
        </pc:sldMkLst>
      </pc:sldChg>
      <pc:sldChg chg="addSp modSp">
        <pc:chgData name="ALI, Asim" userId="S::asim.ali@health.gov.au::4b8ac47b-f166-4678-a14f-666a76318611" providerId="AD" clId="Web-{5CCBDB32-7BBC-8735-842C-4C6A93856F52}" dt="2025-03-04T04:59:38.301" v="457" actId="20577"/>
        <pc:sldMkLst>
          <pc:docMk/>
          <pc:sldMk cId="1087418720" sldId="773"/>
        </pc:sldMkLst>
      </pc:sldChg>
    </pc:docChg>
  </pc:docChgLst>
  <pc:docChgLst>
    <pc:chgData name="CLARK, Cassandra" userId="S::cassandra.clark@health.gov.au::292c0f37-d58b-4c63-97de-1781c0fa28f4" providerId="AD" clId="Web-{ACE4A721-4232-D54A-1299-8CFD3A8C3C7D}"/>
    <pc:docChg chg="addSld modSld">
      <pc:chgData name="CLARK, Cassandra" userId="S::cassandra.clark@health.gov.au::292c0f37-d58b-4c63-97de-1781c0fa28f4" providerId="AD" clId="Web-{ACE4A721-4232-D54A-1299-8CFD3A8C3C7D}" dt="2025-09-01T04:00:09.770" v="11" actId="14100"/>
      <pc:docMkLst>
        <pc:docMk/>
      </pc:docMkLst>
      <pc:sldChg chg="modSp">
        <pc:chgData name="CLARK, Cassandra" userId="S::cassandra.clark@health.gov.au::292c0f37-d58b-4c63-97de-1781c0fa28f4" providerId="AD" clId="Web-{ACE4A721-4232-D54A-1299-8CFD3A8C3C7D}" dt="2025-09-01T04:00:09.770" v="11" actId="14100"/>
        <pc:sldMkLst>
          <pc:docMk/>
          <pc:sldMk cId="1595743732" sldId="460"/>
        </pc:sldMkLst>
        <pc:picChg chg="mod">
          <ac:chgData name="CLARK, Cassandra" userId="S::cassandra.clark@health.gov.au::292c0f37-d58b-4c63-97de-1781c0fa28f4" providerId="AD" clId="Web-{ACE4A721-4232-D54A-1299-8CFD3A8C3C7D}" dt="2025-09-01T04:00:09.770" v="11" actId="14100"/>
          <ac:picMkLst>
            <pc:docMk/>
            <pc:sldMk cId="1595743732" sldId="460"/>
            <ac:picMk id="29" creationId="{0929F044-2D95-402E-A37D-E276DDA7AA36}"/>
          </ac:picMkLst>
        </pc:picChg>
      </pc:sldChg>
      <pc:sldChg chg="addSp delSp modSp add replId">
        <pc:chgData name="CLARK, Cassandra" userId="S::cassandra.clark@health.gov.au::292c0f37-d58b-4c63-97de-1781c0fa28f4" providerId="AD" clId="Web-{ACE4A721-4232-D54A-1299-8CFD3A8C3C7D}" dt="2025-09-01T02:56:30.172" v="6" actId="14100"/>
        <pc:sldMkLst>
          <pc:docMk/>
          <pc:sldMk cId="3798726454" sldId="807"/>
        </pc:sldMkLst>
      </pc:sldChg>
      <pc:sldChg chg="modSp add replId">
        <pc:chgData name="CLARK, Cassandra" userId="S::cassandra.clark@health.gov.au::292c0f37-d58b-4c63-97de-1781c0fa28f4" providerId="AD" clId="Web-{ACE4A721-4232-D54A-1299-8CFD3A8C3C7D}" dt="2025-09-01T02:56:48.375" v="10" actId="20577"/>
        <pc:sldMkLst>
          <pc:docMk/>
          <pc:sldMk cId="3393892138" sldId="808"/>
        </pc:sldMkLst>
      </pc:sldChg>
    </pc:docChg>
  </pc:docChgLst>
  <pc:docChgLst>
    <pc:chgData name="ARORA, Shikha" userId="S::shikha.arora@health.gov.au::01a9470e-c843-411e-8edc-c964a6dbf895" providerId="AD" clId="Web-{A8277107-08BD-A7A9-CFAB-044E10FA2333}"/>
    <pc:docChg chg="modSld">
      <pc:chgData name="ARORA, Shikha" userId="S::shikha.arora@health.gov.au::01a9470e-c843-411e-8edc-c964a6dbf895" providerId="AD" clId="Web-{A8277107-08BD-A7A9-CFAB-044E10FA2333}" dt="2025-08-25T04:47:06.894" v="2" actId="20577"/>
      <pc:docMkLst>
        <pc:docMk/>
      </pc:docMkLst>
      <pc:sldChg chg="modSp">
        <pc:chgData name="ARORA, Shikha" userId="S::shikha.arora@health.gov.au::01a9470e-c843-411e-8edc-c964a6dbf895" providerId="AD" clId="Web-{A8277107-08BD-A7A9-CFAB-044E10FA2333}" dt="2025-08-25T04:47:06.894" v="2" actId="20577"/>
        <pc:sldMkLst>
          <pc:docMk/>
          <pc:sldMk cId="1458084430" sldId="778"/>
        </pc:sldMkLst>
      </pc:sldChg>
    </pc:docChg>
  </pc:docChgLst>
  <pc:docChgLst>
    <pc:chgData name="CLARK, Cassandra" userId="S::cassandra.clark@health.gov.au::292c0f37-d58b-4c63-97de-1781c0fa28f4" providerId="AD" clId="Web-{27F463AF-523A-973E-94FB-A9F5EC63026A}"/>
    <pc:docChg chg="addSld delSld modSld sldOrd">
      <pc:chgData name="CLARK, Cassandra" userId="S::cassandra.clark@health.gov.au::292c0f37-d58b-4c63-97de-1781c0fa28f4" providerId="AD" clId="Web-{27F463AF-523A-973E-94FB-A9F5EC63026A}" dt="2025-09-15T07:16:50.368" v="617" actId="20577"/>
      <pc:docMkLst>
        <pc:docMk/>
      </pc:docMkLst>
      <pc:sldChg chg="modSp">
        <pc:chgData name="CLARK, Cassandra" userId="S::cassandra.clark@health.gov.au::292c0f37-d58b-4c63-97de-1781c0fa28f4" providerId="AD" clId="Web-{27F463AF-523A-973E-94FB-A9F5EC63026A}" dt="2025-09-15T07:09:01.301" v="445" actId="20577"/>
        <pc:sldMkLst>
          <pc:docMk/>
          <pc:sldMk cId="1595743732" sldId="460"/>
        </pc:sldMkLst>
        <pc:spChg chg="mod">
          <ac:chgData name="CLARK, Cassandra" userId="S::cassandra.clark@health.gov.au::292c0f37-d58b-4c63-97de-1781c0fa28f4" providerId="AD" clId="Web-{27F463AF-523A-973E-94FB-A9F5EC63026A}" dt="2025-09-15T07:09:01.301" v="445" actId="20577"/>
          <ac:spMkLst>
            <pc:docMk/>
            <pc:sldMk cId="1595743732" sldId="460"/>
            <ac:spMk id="28" creationId="{E801300E-AC53-3E17-2B43-41D9E4636373}"/>
          </ac:spMkLst>
        </pc:spChg>
      </pc:sldChg>
      <pc:sldChg chg="del">
        <pc:chgData name="CLARK, Cassandra" userId="S::cassandra.clark@health.gov.au::292c0f37-d58b-4c63-97de-1781c0fa28f4" providerId="AD" clId="Web-{27F463AF-523A-973E-94FB-A9F5EC63026A}" dt="2025-09-15T06:20:25.359" v="152"/>
        <pc:sldMkLst>
          <pc:docMk/>
          <pc:sldMk cId="1512844242" sldId="779"/>
        </pc:sldMkLst>
      </pc:sldChg>
      <pc:sldChg chg="addSp delSp modSp">
        <pc:chgData name="CLARK, Cassandra" userId="S::cassandra.clark@health.gov.au::292c0f37-d58b-4c63-97de-1781c0fa28f4" providerId="AD" clId="Web-{27F463AF-523A-973E-94FB-A9F5EC63026A}" dt="2025-09-15T07:16:16.664" v="611"/>
        <pc:sldMkLst>
          <pc:docMk/>
          <pc:sldMk cId="2192584866" sldId="785"/>
        </pc:sldMkLst>
        <pc:spChg chg="mod">
          <ac:chgData name="CLARK, Cassandra" userId="S::cassandra.clark@health.gov.au::292c0f37-d58b-4c63-97de-1781c0fa28f4" providerId="AD" clId="Web-{27F463AF-523A-973E-94FB-A9F5EC63026A}" dt="2025-09-15T07:15:54.491" v="604"/>
          <ac:spMkLst>
            <pc:docMk/>
            <pc:sldMk cId="2192584866" sldId="785"/>
            <ac:spMk id="3" creationId="{35B85D27-11A1-208E-04EF-D52C4FBE10F3}"/>
          </ac:spMkLst>
        </pc:spChg>
        <pc:spChg chg="mod">
          <ac:chgData name="CLARK, Cassandra" userId="S::cassandra.clark@health.gov.au::292c0f37-d58b-4c63-97de-1781c0fa28f4" providerId="AD" clId="Web-{27F463AF-523A-973E-94FB-A9F5EC63026A}" dt="2025-09-15T07:10:12.181" v="484" actId="20577"/>
          <ac:spMkLst>
            <pc:docMk/>
            <pc:sldMk cId="2192584866" sldId="785"/>
            <ac:spMk id="23" creationId="{1AD571E9-CFCF-F362-B05D-B654583CD52B}"/>
          </ac:spMkLst>
        </pc:spChg>
      </pc:sldChg>
      <pc:sldChg chg="modSp">
        <pc:chgData name="CLARK, Cassandra" userId="S::cassandra.clark@health.gov.au::292c0f37-d58b-4c63-97de-1781c0fa28f4" providerId="AD" clId="Web-{27F463AF-523A-973E-94FB-A9F5EC63026A}" dt="2025-09-15T07:16:33.805" v="614" actId="20577"/>
        <pc:sldMkLst>
          <pc:docMk/>
          <pc:sldMk cId="1087456056" sldId="786"/>
        </pc:sldMkLst>
        <pc:spChg chg="mod">
          <ac:chgData name="CLARK, Cassandra" userId="S::cassandra.clark@health.gov.au::292c0f37-d58b-4c63-97de-1781c0fa28f4" providerId="AD" clId="Web-{27F463AF-523A-973E-94FB-A9F5EC63026A}" dt="2025-09-15T07:16:33.805" v="614" actId="20577"/>
          <ac:spMkLst>
            <pc:docMk/>
            <pc:sldMk cId="1087456056" sldId="786"/>
            <ac:spMk id="5" creationId="{BC25C422-C81E-39E3-6249-8A78F68E8781}"/>
          </ac:spMkLst>
        </pc:spChg>
      </pc:sldChg>
      <pc:sldChg chg="modSp">
        <pc:chgData name="CLARK, Cassandra" userId="S::cassandra.clark@health.gov.au::292c0f37-d58b-4c63-97de-1781c0fa28f4" providerId="AD" clId="Web-{27F463AF-523A-973E-94FB-A9F5EC63026A}" dt="2025-09-15T07:16:50.368" v="617" actId="20577"/>
        <pc:sldMkLst>
          <pc:docMk/>
          <pc:sldMk cId="1249455079" sldId="787"/>
        </pc:sldMkLst>
        <pc:spChg chg="mod">
          <ac:chgData name="CLARK, Cassandra" userId="S::cassandra.clark@health.gov.au::292c0f37-d58b-4c63-97de-1781c0fa28f4" providerId="AD" clId="Web-{27F463AF-523A-973E-94FB-A9F5EC63026A}" dt="2025-09-15T07:16:50.368" v="617" actId="20577"/>
          <ac:spMkLst>
            <pc:docMk/>
            <pc:sldMk cId="1249455079" sldId="787"/>
            <ac:spMk id="5" creationId="{13FC90B6-5912-B78E-957F-316A4E59F370}"/>
          </ac:spMkLst>
        </pc:spChg>
      </pc:sldChg>
      <pc:sldChg chg="modSp">
        <pc:chgData name="CLARK, Cassandra" userId="S::cassandra.clark@health.gov.au::292c0f37-d58b-4c63-97de-1781c0fa28f4" providerId="AD" clId="Web-{27F463AF-523A-973E-94FB-A9F5EC63026A}" dt="2025-09-15T06:17:54.800" v="125" actId="20577"/>
        <pc:sldMkLst>
          <pc:docMk/>
          <pc:sldMk cId="2022701171" sldId="788"/>
        </pc:sldMkLst>
        <pc:spChg chg="mod">
          <ac:chgData name="CLARK, Cassandra" userId="S::cassandra.clark@health.gov.au::292c0f37-d58b-4c63-97de-1781c0fa28f4" providerId="AD" clId="Web-{27F463AF-523A-973E-94FB-A9F5EC63026A}" dt="2025-09-15T06:17:54.800" v="125" actId="20577"/>
          <ac:spMkLst>
            <pc:docMk/>
            <pc:sldMk cId="2022701171" sldId="788"/>
            <ac:spMk id="6" creationId="{E3ABABAA-1270-F66D-F4DE-DEACD531E9A5}"/>
          </ac:spMkLst>
        </pc:spChg>
      </pc:sldChg>
      <pc:sldChg chg="modSp">
        <pc:chgData name="CLARK, Cassandra" userId="S::cassandra.clark@health.gov.au::292c0f37-d58b-4c63-97de-1781c0fa28f4" providerId="AD" clId="Web-{27F463AF-523A-973E-94FB-A9F5EC63026A}" dt="2025-09-15T06:26:38.200" v="265" actId="20577"/>
        <pc:sldMkLst>
          <pc:docMk/>
          <pc:sldMk cId="3277954869" sldId="789"/>
        </pc:sldMkLst>
        <pc:spChg chg="mod">
          <ac:chgData name="CLARK, Cassandra" userId="S::cassandra.clark@health.gov.au::292c0f37-d58b-4c63-97de-1781c0fa28f4" providerId="AD" clId="Web-{27F463AF-523A-973E-94FB-A9F5EC63026A}" dt="2025-09-15T06:26:38.200" v="265" actId="20577"/>
          <ac:spMkLst>
            <pc:docMk/>
            <pc:sldMk cId="3277954869" sldId="789"/>
            <ac:spMk id="3" creationId="{02AC6FF7-4D52-022B-3F55-4BBB58F23366}"/>
          </ac:spMkLst>
        </pc:spChg>
      </pc:sldChg>
      <pc:sldChg chg="modSp">
        <pc:chgData name="CLARK, Cassandra" userId="S::cassandra.clark@health.gov.au::292c0f37-d58b-4c63-97de-1781c0fa28f4" providerId="AD" clId="Web-{27F463AF-523A-973E-94FB-A9F5EC63026A}" dt="2025-09-15T06:20:55.142" v="154" actId="20577"/>
        <pc:sldMkLst>
          <pc:docMk/>
          <pc:sldMk cId="4273114953" sldId="794"/>
        </pc:sldMkLst>
        <pc:spChg chg="mod">
          <ac:chgData name="CLARK, Cassandra" userId="S::cassandra.clark@health.gov.au::292c0f37-d58b-4c63-97de-1781c0fa28f4" providerId="AD" clId="Web-{27F463AF-523A-973E-94FB-A9F5EC63026A}" dt="2025-09-15T06:20:55.142" v="154" actId="20577"/>
          <ac:spMkLst>
            <pc:docMk/>
            <pc:sldMk cId="4273114953" sldId="794"/>
            <ac:spMk id="2" creationId="{BBD1070D-0500-4C71-156C-A8F481EA4AFD}"/>
          </ac:spMkLst>
        </pc:spChg>
      </pc:sldChg>
      <pc:sldChg chg="addSp delSp modSp ord">
        <pc:chgData name="CLARK, Cassandra" userId="S::cassandra.clark@health.gov.au::292c0f37-d58b-4c63-97de-1781c0fa28f4" providerId="AD" clId="Web-{27F463AF-523A-973E-94FB-A9F5EC63026A}" dt="2025-09-15T07:01:35.803" v="336" actId="20577"/>
        <pc:sldMkLst>
          <pc:docMk/>
          <pc:sldMk cId="514443426" sldId="798"/>
        </pc:sldMkLst>
      </pc:sldChg>
      <pc:sldChg chg="modSp">
        <pc:chgData name="CLARK, Cassandra" userId="S::cassandra.clark@health.gov.au::292c0f37-d58b-4c63-97de-1781c0fa28f4" providerId="AD" clId="Web-{27F463AF-523A-973E-94FB-A9F5EC63026A}" dt="2025-09-15T06:58:18.268" v="320" actId="1076"/>
        <pc:sldMkLst>
          <pc:docMk/>
          <pc:sldMk cId="3798726454" sldId="807"/>
        </pc:sldMkLst>
      </pc:sldChg>
      <pc:sldChg chg="del">
        <pc:chgData name="CLARK, Cassandra" userId="S::cassandra.clark@health.gov.au::292c0f37-d58b-4c63-97de-1781c0fa28f4" providerId="AD" clId="Web-{27F463AF-523A-973E-94FB-A9F5EC63026A}" dt="2025-09-15T06:22:39.006" v="188"/>
        <pc:sldMkLst>
          <pc:docMk/>
          <pc:sldMk cId="3393892138" sldId="808"/>
        </pc:sldMkLst>
      </pc:sldChg>
      <pc:sldChg chg="addSp modSp add replId">
        <pc:chgData name="CLARK, Cassandra" userId="S::cassandra.clark@health.gov.au::292c0f37-d58b-4c63-97de-1781c0fa28f4" providerId="AD" clId="Web-{27F463AF-523A-973E-94FB-A9F5EC63026A}" dt="2025-09-15T06:47:04.269" v="297" actId="14100"/>
        <pc:sldMkLst>
          <pc:docMk/>
          <pc:sldMk cId="3612482401" sldId="809"/>
        </pc:sldMkLst>
      </pc:sldChg>
      <pc:sldChg chg="addSp modSp add replId">
        <pc:chgData name="CLARK, Cassandra" userId="S::cassandra.clark@health.gov.au::292c0f37-d58b-4c63-97de-1781c0fa28f4" providerId="AD" clId="Web-{27F463AF-523A-973E-94FB-A9F5EC63026A}" dt="2025-09-15T06:46:50.722" v="296" actId="20577"/>
        <pc:sldMkLst>
          <pc:docMk/>
          <pc:sldMk cId="805240039" sldId="810"/>
        </pc:sldMkLst>
      </pc:sldChg>
      <pc:sldChg chg="delSp modSp add del replId">
        <pc:chgData name="CLARK, Cassandra" userId="S::cassandra.clark@health.gov.au::292c0f37-d58b-4c63-97de-1781c0fa28f4" providerId="AD" clId="Web-{27F463AF-523A-973E-94FB-A9F5EC63026A}" dt="2025-09-15T06:26:54.466" v="266"/>
        <pc:sldMkLst>
          <pc:docMk/>
          <pc:sldMk cId="1699400549" sldId="810"/>
        </pc:sldMkLst>
      </pc:sldChg>
      <pc:sldChg chg="delSp modSp add replId">
        <pc:chgData name="CLARK, Cassandra" userId="S::cassandra.clark@health.gov.au::292c0f37-d58b-4c63-97de-1781c0fa28f4" providerId="AD" clId="Web-{27F463AF-523A-973E-94FB-A9F5EC63026A}" dt="2025-09-15T07:08:44.581" v="443" actId="20577"/>
        <pc:sldMkLst>
          <pc:docMk/>
          <pc:sldMk cId="4105736120" sldId="811"/>
        </pc:sldMkLst>
      </pc:sldChg>
      <pc:sldChg chg="addSp modSp add replId">
        <pc:chgData name="CLARK, Cassandra" userId="S::cassandra.clark@health.gov.au::292c0f37-d58b-4c63-97de-1781c0fa28f4" providerId="AD" clId="Web-{27F463AF-523A-973E-94FB-A9F5EC63026A}" dt="2025-09-15T07:05:31.681" v="385" actId="20577"/>
        <pc:sldMkLst>
          <pc:docMk/>
          <pc:sldMk cId="396076620" sldId="812"/>
        </pc:sldMkLst>
      </pc:sldChg>
    </pc:docChg>
  </pc:docChgLst>
  <pc:docChgLst>
    <pc:chgData name="CLARK, Cassandra" userId="S::cassandra.clark@health.gov.au::292c0f37-d58b-4c63-97de-1781c0fa28f4" providerId="AD" clId="Web-{2923F6FF-E5C8-0CB3-DA5F-EB8B2435F848}"/>
    <pc:docChg chg="addSld delSld modSld">
      <pc:chgData name="CLARK, Cassandra" userId="S::cassandra.clark@health.gov.au::292c0f37-d58b-4c63-97de-1781c0fa28f4" providerId="AD" clId="Web-{2923F6FF-E5C8-0CB3-DA5F-EB8B2435F848}" dt="2024-10-14T06:13:48.009" v="104"/>
      <pc:docMkLst>
        <pc:docMk/>
      </pc:docMkLst>
      <pc:sldChg chg="del">
        <pc:chgData name="CLARK, Cassandra" userId="S::cassandra.clark@health.gov.au::292c0f37-d58b-4c63-97de-1781c0fa28f4" providerId="AD" clId="Web-{2923F6FF-E5C8-0CB3-DA5F-EB8B2435F848}" dt="2024-10-14T06:00:09.798" v="69"/>
        <pc:sldMkLst>
          <pc:docMk/>
          <pc:sldMk cId="2733211470" sldId="682"/>
        </pc:sldMkLst>
      </pc:sldChg>
      <pc:sldChg chg="modSp">
        <pc:chgData name="CLARK, Cassandra" userId="S::cassandra.clark@health.gov.au::292c0f37-d58b-4c63-97de-1781c0fa28f4" providerId="AD" clId="Web-{2923F6FF-E5C8-0CB3-DA5F-EB8B2435F848}" dt="2024-10-14T06:01:16.347" v="102" actId="20577"/>
        <pc:sldMkLst>
          <pc:docMk/>
          <pc:sldMk cId="3154806896" sldId="697"/>
        </pc:sldMkLst>
      </pc:sldChg>
      <pc:sldChg chg="add replId">
        <pc:chgData name="CLARK, Cassandra" userId="S::cassandra.clark@health.gov.au::292c0f37-d58b-4c63-97de-1781c0fa28f4" providerId="AD" clId="Web-{2923F6FF-E5C8-0CB3-DA5F-EB8B2435F848}" dt="2024-10-14T06:13:48.009" v="104"/>
        <pc:sldMkLst>
          <pc:docMk/>
          <pc:sldMk cId="3812769165" sldId="698"/>
        </pc:sldMkLst>
      </pc:sldChg>
      <pc:sldChg chg="del">
        <pc:chgData name="CLARK, Cassandra" userId="S::cassandra.clark@health.gov.au::292c0f37-d58b-4c63-97de-1781c0fa28f4" providerId="AD" clId="Web-{2923F6FF-E5C8-0CB3-DA5F-EB8B2435F848}" dt="2024-10-14T06:01:27.956" v="103"/>
        <pc:sldMkLst>
          <pc:docMk/>
          <pc:sldMk cId="2785430452" sldId="704"/>
        </pc:sldMkLst>
      </pc:sldChg>
    </pc:docChg>
  </pc:docChgLst>
  <pc:docChgLst>
    <pc:chgData name="CLARK, Cassandra" userId="S::cassandra.clark@health.gov.au::292c0f37-d58b-4c63-97de-1781c0fa28f4" providerId="AD" clId="Web-{24ECE15D-060B-6BFE-2337-3CD5913CE2B7}"/>
    <pc:docChg chg="addSld delSld modSld sldOrd">
      <pc:chgData name="CLARK, Cassandra" userId="S::cassandra.clark@health.gov.au::292c0f37-d58b-4c63-97de-1781c0fa28f4" providerId="AD" clId="Web-{24ECE15D-060B-6BFE-2337-3CD5913CE2B7}" dt="2025-02-27T06:43:50.468" v="1694" actId="20577"/>
      <pc:docMkLst>
        <pc:docMk/>
      </pc:docMkLst>
      <pc:sldChg chg="modSp">
        <pc:chgData name="CLARK, Cassandra" userId="S::cassandra.clark@health.gov.au::292c0f37-d58b-4c63-97de-1781c0fa28f4" providerId="AD" clId="Web-{24ECE15D-060B-6BFE-2337-3CD5913CE2B7}" dt="2025-02-27T05:48:19.486" v="376" actId="20577"/>
        <pc:sldMkLst>
          <pc:docMk/>
          <pc:sldMk cId="2733211470" sldId="699"/>
        </pc:sldMkLst>
      </pc:sldChg>
      <pc:sldChg chg="modSp">
        <pc:chgData name="CLARK, Cassandra" userId="S::cassandra.clark@health.gov.au::292c0f37-d58b-4c63-97de-1781c0fa28f4" providerId="AD" clId="Web-{24ECE15D-060B-6BFE-2337-3CD5913CE2B7}" dt="2025-02-27T05:50:36.207" v="379" actId="20577"/>
        <pc:sldMkLst>
          <pc:docMk/>
          <pc:sldMk cId="251526168" sldId="725"/>
        </pc:sldMkLst>
      </pc:sldChg>
      <pc:sldChg chg="del">
        <pc:chgData name="CLARK, Cassandra" userId="S::cassandra.clark@health.gov.au::292c0f37-d58b-4c63-97de-1781c0fa28f4" providerId="AD" clId="Web-{24ECE15D-060B-6BFE-2337-3CD5913CE2B7}" dt="2025-02-27T00:02:31.849" v="24"/>
        <pc:sldMkLst>
          <pc:docMk/>
          <pc:sldMk cId="2910032305" sldId="729"/>
        </pc:sldMkLst>
      </pc:sldChg>
      <pc:sldChg chg="modSp">
        <pc:chgData name="CLARK, Cassandra" userId="S::cassandra.clark@health.gov.au::292c0f37-d58b-4c63-97de-1781c0fa28f4" providerId="AD" clId="Web-{24ECE15D-060B-6BFE-2337-3CD5913CE2B7}" dt="2025-02-27T06:30:31.773" v="1303" actId="20577"/>
        <pc:sldMkLst>
          <pc:docMk/>
          <pc:sldMk cId="3214032249" sldId="731"/>
        </pc:sldMkLst>
      </pc:sldChg>
      <pc:sldChg chg="modSp del">
        <pc:chgData name="CLARK, Cassandra" userId="S::cassandra.clark@health.gov.au::292c0f37-d58b-4c63-97de-1781c0fa28f4" providerId="AD" clId="Web-{24ECE15D-060B-6BFE-2337-3CD5913CE2B7}" dt="2025-02-27T06:23:25.386" v="1226"/>
        <pc:sldMkLst>
          <pc:docMk/>
          <pc:sldMk cId="331045984" sldId="732"/>
        </pc:sldMkLst>
      </pc:sldChg>
      <pc:sldChg chg="del">
        <pc:chgData name="CLARK, Cassandra" userId="S::cassandra.clark@health.gov.au::292c0f37-d58b-4c63-97de-1781c0fa28f4" providerId="AD" clId="Web-{24ECE15D-060B-6BFE-2337-3CD5913CE2B7}" dt="2025-02-26T23:59:30.328" v="0"/>
        <pc:sldMkLst>
          <pc:docMk/>
          <pc:sldMk cId="1139257562" sldId="734"/>
        </pc:sldMkLst>
      </pc:sldChg>
      <pc:sldChg chg="modSp">
        <pc:chgData name="CLARK, Cassandra" userId="S::cassandra.clark@health.gov.au::292c0f37-d58b-4c63-97de-1781c0fa28f4" providerId="AD" clId="Web-{24ECE15D-060B-6BFE-2337-3CD5913CE2B7}" dt="2025-02-27T06:43:50.468" v="1694" actId="20577"/>
        <pc:sldMkLst>
          <pc:docMk/>
          <pc:sldMk cId="387973212" sldId="735"/>
        </pc:sldMkLst>
      </pc:sldChg>
      <pc:sldChg chg="modSp">
        <pc:chgData name="CLARK, Cassandra" userId="S::cassandra.clark@health.gov.au::292c0f37-d58b-4c63-97de-1781c0fa28f4" providerId="AD" clId="Web-{24ECE15D-060B-6BFE-2337-3CD5913CE2B7}" dt="2025-02-27T05:54:14.272" v="436" actId="20577"/>
        <pc:sldMkLst>
          <pc:docMk/>
          <pc:sldMk cId="2885848885" sldId="736"/>
        </pc:sldMkLst>
      </pc:sldChg>
      <pc:sldChg chg="ord">
        <pc:chgData name="CLARK, Cassandra" userId="S::cassandra.clark@health.gov.au::292c0f37-d58b-4c63-97de-1781c0fa28f4" providerId="AD" clId="Web-{24ECE15D-060B-6BFE-2337-3CD5913CE2B7}" dt="2025-02-27T06:09:27.267" v="805"/>
        <pc:sldMkLst>
          <pc:docMk/>
          <pc:sldMk cId="1153921944" sldId="737"/>
        </pc:sldMkLst>
      </pc:sldChg>
      <pc:sldChg chg="del ord">
        <pc:chgData name="CLARK, Cassandra" userId="S::cassandra.clark@health.gov.au::292c0f37-d58b-4c63-97de-1781c0fa28f4" providerId="AD" clId="Web-{24ECE15D-060B-6BFE-2337-3CD5913CE2B7}" dt="2025-02-27T01:25:58.637" v="247"/>
        <pc:sldMkLst>
          <pc:docMk/>
          <pc:sldMk cId="1842636726" sldId="738"/>
        </pc:sldMkLst>
      </pc:sldChg>
      <pc:sldChg chg="addSp delSp modSp">
        <pc:chgData name="CLARK, Cassandra" userId="S::cassandra.clark@health.gov.au::292c0f37-d58b-4c63-97de-1781c0fa28f4" providerId="AD" clId="Web-{24ECE15D-060B-6BFE-2337-3CD5913CE2B7}" dt="2025-02-27T06:39:14.148" v="1421" actId="20577"/>
        <pc:sldMkLst>
          <pc:docMk/>
          <pc:sldMk cId="3321223090" sldId="739"/>
        </pc:sldMkLst>
      </pc:sldChg>
      <pc:sldChg chg="modSp add replId">
        <pc:chgData name="CLARK, Cassandra" userId="S::cassandra.clark@health.gov.au::292c0f37-d58b-4c63-97de-1781c0fa28f4" providerId="AD" clId="Web-{24ECE15D-060B-6BFE-2337-3CD5913CE2B7}" dt="2025-02-27T01:11:52.024" v="229" actId="20577"/>
        <pc:sldMkLst>
          <pc:docMk/>
          <pc:sldMk cId="176052137" sldId="741"/>
        </pc:sldMkLst>
      </pc:sldChg>
      <pc:sldChg chg="modSp add replId">
        <pc:chgData name="CLARK, Cassandra" userId="S::cassandra.clark@health.gov.au::292c0f37-d58b-4c63-97de-1781c0fa28f4" providerId="AD" clId="Web-{24ECE15D-060B-6BFE-2337-3CD5913CE2B7}" dt="2025-02-27T05:56:15.588" v="476" actId="14100"/>
        <pc:sldMkLst>
          <pc:docMk/>
          <pc:sldMk cId="3753114547" sldId="743"/>
        </pc:sldMkLst>
      </pc:sldChg>
      <pc:sldChg chg="modSp add ord replId">
        <pc:chgData name="CLARK, Cassandra" userId="S::cassandra.clark@health.gov.au::292c0f37-d58b-4c63-97de-1781c0fa28f4" providerId="AD" clId="Web-{24ECE15D-060B-6BFE-2337-3CD5913CE2B7}" dt="2025-02-27T06:31:35.556" v="1321" actId="20577"/>
        <pc:sldMkLst>
          <pc:docMk/>
          <pc:sldMk cId="2080431305" sldId="744"/>
        </pc:sldMkLst>
      </pc:sldChg>
      <pc:sldChg chg="modSp add replId">
        <pc:chgData name="CLARK, Cassandra" userId="S::cassandra.clark@health.gov.au::292c0f37-d58b-4c63-97de-1781c0fa28f4" providerId="AD" clId="Web-{24ECE15D-060B-6BFE-2337-3CD5913CE2B7}" dt="2025-02-27T06:28:08.613" v="1300" actId="20577"/>
        <pc:sldMkLst>
          <pc:docMk/>
          <pc:sldMk cId="2112473751" sldId="745"/>
        </pc:sldMkLst>
      </pc:sldChg>
      <pc:sldChg chg="modSp add replId">
        <pc:chgData name="CLARK, Cassandra" userId="S::cassandra.clark@health.gov.au::292c0f37-d58b-4c63-97de-1781c0fa28f4" providerId="AD" clId="Web-{24ECE15D-060B-6BFE-2337-3CD5913CE2B7}" dt="2025-02-27T06:22:28.321" v="1148" actId="20577"/>
        <pc:sldMkLst>
          <pc:docMk/>
          <pc:sldMk cId="665649295" sldId="746"/>
        </pc:sldMkLst>
      </pc:sldChg>
    </pc:docChg>
  </pc:docChgLst>
  <pc:docChgLst>
    <pc:chgData name="CLARK, Cassandra" userId="S::cassandra.clark@health.gov.au::292c0f37-d58b-4c63-97de-1781c0fa28f4" providerId="AD" clId="Web-{8C0236C2-2476-343F-9F19-17F9273E4004}"/>
    <pc:docChg chg="addSld modSld sldOrd">
      <pc:chgData name="CLARK, Cassandra" userId="S::cassandra.clark@health.gov.au::292c0f37-d58b-4c63-97de-1781c0fa28f4" providerId="AD" clId="Web-{8C0236C2-2476-343F-9F19-17F9273E4004}" dt="2025-02-10T03:08:11.550" v="48"/>
      <pc:docMkLst>
        <pc:docMk/>
      </pc:docMkLst>
      <pc:sldChg chg="addSp modSp new ord">
        <pc:chgData name="CLARK, Cassandra" userId="S::cassandra.clark@health.gov.au::292c0f37-d58b-4c63-97de-1781c0fa28f4" providerId="AD" clId="Web-{8C0236C2-2476-343F-9F19-17F9273E4004}" dt="2025-02-10T03:08:11.550" v="48"/>
        <pc:sldMkLst>
          <pc:docMk/>
          <pc:sldMk cId="3214032249" sldId="731"/>
        </pc:sldMkLst>
      </pc:sldChg>
    </pc:docChg>
  </pc:docChgLst>
  <pc:docChgLst>
    <pc:chgData name="BENAKANAHALLI, Krishna Kumar" userId="S::krishnakumar.benakanahalli@health.gov.au::6a383718-bca7-482d-bdb7-aa851fcb1985" providerId="AD" clId="Web-{222B5EBE-065A-3E23-21F7-4EC63F1B3E67}"/>
    <pc:docChg chg="addSld modSld">
      <pc:chgData name="BENAKANAHALLI, Krishna Kumar" userId="S::krishnakumar.benakanahalli@health.gov.au::6a383718-bca7-482d-bdb7-aa851fcb1985" providerId="AD" clId="Web-{222B5EBE-065A-3E23-21F7-4EC63F1B3E67}" dt="2025-03-04T05:01:40.715" v="149" actId="20577"/>
      <pc:docMkLst>
        <pc:docMk/>
      </pc:docMkLst>
      <pc:sldChg chg="modSp">
        <pc:chgData name="BENAKANAHALLI, Krishna Kumar" userId="S::krishnakumar.benakanahalli@health.gov.au::6a383718-bca7-482d-bdb7-aa851fcb1985" providerId="AD" clId="Web-{222B5EBE-065A-3E23-21F7-4EC63F1B3E67}" dt="2025-03-04T05:01:40.715" v="149" actId="20577"/>
        <pc:sldMkLst>
          <pc:docMk/>
          <pc:sldMk cId="176052137" sldId="741"/>
        </pc:sldMkLst>
      </pc:sldChg>
      <pc:sldChg chg="modSp">
        <pc:chgData name="BENAKANAHALLI, Krishna Kumar" userId="S::krishnakumar.benakanahalli@health.gov.au::6a383718-bca7-482d-bdb7-aa851fcb1985" providerId="AD" clId="Web-{222B5EBE-065A-3E23-21F7-4EC63F1B3E67}" dt="2025-03-04T04:36:59.396" v="147" actId="20577"/>
        <pc:sldMkLst>
          <pc:docMk/>
          <pc:sldMk cId="3753114547" sldId="743"/>
        </pc:sldMkLst>
      </pc:sldChg>
      <pc:sldChg chg="modSp">
        <pc:chgData name="BENAKANAHALLI, Krishna Kumar" userId="S::krishnakumar.benakanahalli@health.gov.au::6a383718-bca7-482d-bdb7-aa851fcb1985" providerId="AD" clId="Web-{222B5EBE-065A-3E23-21F7-4EC63F1B3E67}" dt="2025-03-04T04:23:42.203" v="86" actId="20577"/>
        <pc:sldMkLst>
          <pc:docMk/>
          <pc:sldMk cId="3344554202" sldId="748"/>
        </pc:sldMkLst>
      </pc:sldChg>
      <pc:sldChg chg="modSp">
        <pc:chgData name="BENAKANAHALLI, Krishna Kumar" userId="S::krishnakumar.benakanahalli@health.gov.au::6a383718-bca7-482d-bdb7-aa851fcb1985" providerId="AD" clId="Web-{222B5EBE-065A-3E23-21F7-4EC63F1B3E67}" dt="2025-03-04T04:34:05.200" v="121" actId="20577"/>
        <pc:sldMkLst>
          <pc:docMk/>
          <pc:sldMk cId="973228681" sldId="756"/>
        </pc:sldMkLst>
      </pc:sldChg>
      <pc:sldChg chg="addSp delSp modSp new">
        <pc:chgData name="BENAKANAHALLI, Krishna Kumar" userId="S::krishnakumar.benakanahalli@health.gov.au::6a383718-bca7-482d-bdb7-aa851fcb1985" providerId="AD" clId="Web-{222B5EBE-065A-3E23-21F7-4EC63F1B3E67}" dt="2025-03-04T04:04:18.758" v="54" actId="1076"/>
        <pc:sldMkLst>
          <pc:docMk/>
          <pc:sldMk cId="1087418720" sldId="773"/>
        </pc:sldMkLst>
      </pc:sldChg>
      <pc:sldChg chg="addSp delSp modSp new">
        <pc:chgData name="BENAKANAHALLI, Krishna Kumar" userId="S::krishnakumar.benakanahalli@health.gov.au::6a383718-bca7-482d-bdb7-aa851fcb1985" providerId="AD" clId="Web-{222B5EBE-065A-3E23-21F7-4EC63F1B3E67}" dt="2025-03-04T04:29:39.282" v="103" actId="20577"/>
        <pc:sldMkLst>
          <pc:docMk/>
          <pc:sldMk cId="3606734970" sldId="774"/>
        </pc:sldMkLst>
      </pc:sldChg>
    </pc:docChg>
  </pc:docChgLst>
  <pc:docChgLst>
    <pc:chgData name="CLARK, Cassandra" userId="S::cassandra.clark@health.gov.au::292c0f37-d58b-4c63-97de-1781c0fa28f4" providerId="AD" clId="Web-{E30411B3-72C1-D609-C77B-A7066903FE3E}"/>
    <pc:docChg chg="addSld modSld">
      <pc:chgData name="CLARK, Cassandra" userId="S::cassandra.clark@health.gov.au::292c0f37-d58b-4c63-97de-1781c0fa28f4" providerId="AD" clId="Web-{E30411B3-72C1-D609-C77B-A7066903FE3E}" dt="2025-08-12T07:52:11.519" v="550" actId="20577"/>
      <pc:docMkLst>
        <pc:docMk/>
      </pc:docMkLst>
      <pc:sldChg chg="modSp">
        <pc:chgData name="CLARK, Cassandra" userId="S::cassandra.clark@health.gov.au::292c0f37-d58b-4c63-97de-1781c0fa28f4" providerId="AD" clId="Web-{E30411B3-72C1-D609-C77B-A7066903FE3E}" dt="2025-08-12T07:30:06.040" v="0" actId="20577"/>
        <pc:sldMkLst>
          <pc:docMk/>
          <pc:sldMk cId="487332698" sldId="270"/>
        </pc:sldMkLst>
      </pc:sldChg>
      <pc:sldChg chg="modSp">
        <pc:chgData name="CLARK, Cassandra" userId="S::cassandra.clark@health.gov.au::292c0f37-d58b-4c63-97de-1781c0fa28f4" providerId="AD" clId="Web-{E30411B3-72C1-D609-C77B-A7066903FE3E}" dt="2025-08-12T07:45:08.933" v="370" actId="20577"/>
        <pc:sldMkLst>
          <pc:docMk/>
          <pc:sldMk cId="360014305" sldId="740"/>
        </pc:sldMkLst>
      </pc:sldChg>
      <pc:sldChg chg="modSp">
        <pc:chgData name="CLARK, Cassandra" userId="S::cassandra.clark@health.gov.au::292c0f37-d58b-4c63-97de-1781c0fa28f4" providerId="AD" clId="Web-{E30411B3-72C1-D609-C77B-A7066903FE3E}" dt="2025-08-12T07:39:21.180" v="205" actId="20577"/>
        <pc:sldMkLst>
          <pc:docMk/>
          <pc:sldMk cId="665649295" sldId="746"/>
        </pc:sldMkLst>
      </pc:sldChg>
      <pc:sldChg chg="modSp">
        <pc:chgData name="CLARK, Cassandra" userId="S::cassandra.clark@health.gov.au::292c0f37-d58b-4c63-97de-1781c0fa28f4" providerId="AD" clId="Web-{E30411B3-72C1-D609-C77B-A7066903FE3E}" dt="2025-08-12T07:43:55.071" v="323" actId="20577"/>
        <pc:sldMkLst>
          <pc:docMk/>
          <pc:sldMk cId="1206207366" sldId="769"/>
        </pc:sldMkLst>
      </pc:sldChg>
      <pc:sldChg chg="addSp modSp">
        <pc:chgData name="CLARK, Cassandra" userId="S::cassandra.clark@health.gov.au::292c0f37-d58b-4c63-97de-1781c0fa28f4" providerId="AD" clId="Web-{E30411B3-72C1-D609-C77B-A7066903FE3E}" dt="2025-08-12T07:41:28.049" v="286" actId="1076"/>
        <pc:sldMkLst>
          <pc:docMk/>
          <pc:sldMk cId="3361126026" sldId="775"/>
        </pc:sldMkLst>
      </pc:sldChg>
      <pc:sldChg chg="addSp modSp add replId">
        <pc:chgData name="CLARK, Cassandra" userId="S::cassandra.clark@health.gov.au::292c0f37-d58b-4c63-97de-1781c0fa28f4" providerId="AD" clId="Web-{E30411B3-72C1-D609-C77B-A7066903FE3E}" dt="2025-08-12T07:37:18.171" v="140" actId="20577"/>
        <pc:sldMkLst>
          <pc:docMk/>
          <pc:sldMk cId="1999693427" sldId="776"/>
        </pc:sldMkLst>
      </pc:sldChg>
      <pc:sldChg chg="modSp add replId">
        <pc:chgData name="CLARK, Cassandra" userId="S::cassandra.clark@health.gov.au::292c0f37-d58b-4c63-97de-1781c0fa28f4" providerId="AD" clId="Web-{E30411B3-72C1-D609-C77B-A7066903FE3E}" dt="2025-08-12T07:38:28.878" v="198" actId="20577"/>
        <pc:sldMkLst>
          <pc:docMk/>
          <pc:sldMk cId="788953905" sldId="777"/>
        </pc:sldMkLst>
      </pc:sldChg>
      <pc:sldChg chg="addSp modSp new">
        <pc:chgData name="CLARK, Cassandra" userId="S::cassandra.clark@health.gov.au::292c0f37-d58b-4c63-97de-1781c0fa28f4" providerId="AD" clId="Web-{E30411B3-72C1-D609-C77B-A7066903FE3E}" dt="2025-08-12T07:52:11.519" v="550" actId="20577"/>
        <pc:sldMkLst>
          <pc:docMk/>
          <pc:sldMk cId="1458084430" sldId="778"/>
        </pc:sldMkLst>
      </pc:sldChg>
    </pc:docChg>
  </pc:docChgLst>
  <pc:docChgLst>
    <pc:chgData name="CLARK, Cassandra" userId="S::cassandra.clark@health.gov.au::292c0f37-d58b-4c63-97de-1781c0fa28f4" providerId="AD" clId="Web-{D252E9D4-EF76-CCDC-BBF4-87DC79B7286E}"/>
    <pc:docChg chg="addSld delSld modSld sldOrd">
      <pc:chgData name="CLARK, Cassandra" userId="S::cassandra.clark@health.gov.au::292c0f37-d58b-4c63-97de-1781c0fa28f4" providerId="AD" clId="Web-{D252E9D4-EF76-CCDC-BBF4-87DC79B7286E}" dt="2025-08-11T05:59:19.514" v="1255" actId="20577"/>
      <pc:docMkLst>
        <pc:docMk/>
      </pc:docMkLst>
      <pc:sldChg chg="modSp">
        <pc:chgData name="CLARK, Cassandra" userId="S::cassandra.clark@health.gov.au::292c0f37-d58b-4c63-97de-1781c0fa28f4" providerId="AD" clId="Web-{D252E9D4-EF76-CCDC-BBF4-87DC79B7286E}" dt="2025-08-11T04:24:03.622" v="700" actId="20577"/>
        <pc:sldMkLst>
          <pc:docMk/>
          <pc:sldMk cId="739026096" sldId="267"/>
        </pc:sldMkLst>
      </pc:sldChg>
      <pc:sldChg chg="modSp">
        <pc:chgData name="CLARK, Cassandra" userId="S::cassandra.clark@health.gov.au::292c0f37-d58b-4c63-97de-1781c0fa28f4" providerId="AD" clId="Web-{D252E9D4-EF76-CCDC-BBF4-87DC79B7286E}" dt="2025-08-11T05:50:05.872" v="867" actId="20577"/>
        <pc:sldMkLst>
          <pc:docMk/>
          <pc:sldMk cId="2733211470" sldId="699"/>
        </pc:sldMkLst>
      </pc:sldChg>
      <pc:sldChg chg="add ord">
        <pc:chgData name="CLARK, Cassandra" userId="S::cassandra.clark@health.gov.au::292c0f37-d58b-4c63-97de-1781c0fa28f4" providerId="AD" clId="Web-{D252E9D4-EF76-CCDC-BBF4-87DC79B7286E}" dt="2025-08-11T03:47:28.567" v="529"/>
        <pc:sldMkLst>
          <pc:docMk/>
          <pc:sldMk cId="1196955750" sldId="722"/>
        </pc:sldMkLst>
      </pc:sldChg>
      <pc:sldChg chg="modSp">
        <pc:chgData name="CLARK, Cassandra" userId="S::cassandra.clark@health.gov.au::292c0f37-d58b-4c63-97de-1781c0fa28f4" providerId="AD" clId="Web-{D252E9D4-EF76-CCDC-BBF4-87DC79B7286E}" dt="2025-08-11T05:54:24.633" v="1090" actId="20577"/>
        <pc:sldMkLst>
          <pc:docMk/>
          <pc:sldMk cId="1422138240" sldId="726"/>
        </pc:sldMkLst>
      </pc:sldChg>
      <pc:sldChg chg="ord">
        <pc:chgData name="CLARK, Cassandra" userId="S::cassandra.clark@health.gov.au::292c0f37-d58b-4c63-97de-1781c0fa28f4" providerId="AD" clId="Web-{D252E9D4-EF76-CCDC-BBF4-87DC79B7286E}" dt="2025-08-11T03:35:01.665" v="450"/>
        <pc:sldMkLst>
          <pc:docMk/>
          <pc:sldMk cId="2142713715" sldId="728"/>
        </pc:sldMkLst>
      </pc:sldChg>
      <pc:sldChg chg="del">
        <pc:chgData name="CLARK, Cassandra" userId="S::cassandra.clark@health.gov.au::292c0f37-d58b-4c63-97de-1781c0fa28f4" providerId="AD" clId="Web-{D252E9D4-EF76-CCDC-BBF4-87DC79B7286E}" dt="2025-08-11T04:10:05.120" v="540"/>
        <pc:sldMkLst>
          <pc:docMk/>
          <pc:sldMk cId="1153921944" sldId="737"/>
        </pc:sldMkLst>
      </pc:sldChg>
      <pc:sldChg chg="del">
        <pc:chgData name="CLARK, Cassandra" userId="S::cassandra.clark@health.gov.au::292c0f37-d58b-4c63-97de-1781c0fa28f4" providerId="AD" clId="Web-{D252E9D4-EF76-CCDC-BBF4-87DC79B7286E}" dt="2025-08-11T04:09:25.323" v="537"/>
        <pc:sldMkLst>
          <pc:docMk/>
          <pc:sldMk cId="3321223090" sldId="739"/>
        </pc:sldMkLst>
      </pc:sldChg>
      <pc:sldChg chg="modSp">
        <pc:chgData name="CLARK, Cassandra" userId="S::cassandra.clark@health.gov.au::292c0f37-d58b-4c63-97de-1781c0fa28f4" providerId="AD" clId="Web-{D252E9D4-EF76-CCDC-BBF4-87DC79B7286E}" dt="2025-08-11T05:52:33.083" v="1015" actId="20577"/>
        <pc:sldMkLst>
          <pc:docMk/>
          <pc:sldMk cId="360014305" sldId="740"/>
        </pc:sldMkLst>
      </pc:sldChg>
      <pc:sldChg chg="modSp add ord">
        <pc:chgData name="CLARK, Cassandra" userId="S::cassandra.clark@health.gov.au::292c0f37-d58b-4c63-97de-1781c0fa28f4" providerId="AD" clId="Web-{D252E9D4-EF76-CCDC-BBF4-87DC79B7286E}" dt="2025-08-11T04:27:14.691" v="829" actId="20577"/>
        <pc:sldMkLst>
          <pc:docMk/>
          <pc:sldMk cId="176052137" sldId="741"/>
        </pc:sldMkLst>
      </pc:sldChg>
      <pc:sldChg chg="modSp ord">
        <pc:chgData name="CLARK, Cassandra" userId="S::cassandra.clark@health.gov.au::292c0f37-d58b-4c63-97de-1781c0fa28f4" providerId="AD" clId="Web-{D252E9D4-EF76-CCDC-BBF4-87DC79B7286E}" dt="2025-08-11T05:54:55.353" v="1142" actId="20577"/>
        <pc:sldMkLst>
          <pc:docMk/>
          <pc:sldMk cId="665649295" sldId="746"/>
        </pc:sldMkLst>
      </pc:sldChg>
      <pc:sldChg chg="add del">
        <pc:chgData name="CLARK, Cassandra" userId="S::cassandra.clark@health.gov.au::292c0f37-d58b-4c63-97de-1781c0fa28f4" providerId="AD" clId="Web-{D252E9D4-EF76-CCDC-BBF4-87DC79B7286E}" dt="2025-08-11T04:09:55.495" v="539"/>
        <pc:sldMkLst>
          <pc:docMk/>
          <pc:sldMk cId="894072316" sldId="753"/>
        </pc:sldMkLst>
      </pc:sldChg>
      <pc:sldChg chg="addSp modSp ord">
        <pc:chgData name="CLARK, Cassandra" userId="S::cassandra.clark@health.gov.au::292c0f37-d58b-4c63-97de-1781c0fa28f4" providerId="AD" clId="Web-{D252E9D4-EF76-CCDC-BBF4-87DC79B7286E}" dt="2025-08-11T04:28:09.567" v="850" actId="20577"/>
        <pc:sldMkLst>
          <pc:docMk/>
          <pc:sldMk cId="274159875" sldId="764"/>
        </pc:sldMkLst>
      </pc:sldChg>
      <pc:sldChg chg="add">
        <pc:chgData name="CLARK, Cassandra" userId="S::cassandra.clark@health.gov.au::292c0f37-d58b-4c63-97de-1781c0fa28f4" providerId="AD" clId="Web-{D252E9D4-EF76-CCDC-BBF4-87DC79B7286E}" dt="2025-08-11T04:06:44.536" v="536"/>
        <pc:sldMkLst>
          <pc:docMk/>
          <pc:sldMk cId="92193556" sldId="765"/>
        </pc:sldMkLst>
      </pc:sldChg>
      <pc:sldChg chg="modSp">
        <pc:chgData name="CLARK, Cassandra" userId="S::cassandra.clark@health.gov.au::292c0f37-d58b-4c63-97de-1781c0fa28f4" providerId="AD" clId="Web-{D252E9D4-EF76-CCDC-BBF4-87DC79B7286E}" dt="2025-08-11T03:45:19.468" v="526" actId="20577"/>
        <pc:sldMkLst>
          <pc:docMk/>
          <pc:sldMk cId="720176592" sldId="768"/>
        </pc:sldMkLst>
      </pc:sldChg>
      <pc:sldChg chg="modSp">
        <pc:chgData name="CLARK, Cassandra" userId="S::cassandra.clark@health.gov.au::292c0f37-d58b-4c63-97de-1781c0fa28f4" providerId="AD" clId="Web-{D252E9D4-EF76-CCDC-BBF4-87DC79B7286E}" dt="2025-08-11T05:53:53.539" v="1081" actId="20577"/>
        <pc:sldMkLst>
          <pc:docMk/>
          <pc:sldMk cId="1206207366" sldId="769"/>
        </pc:sldMkLst>
      </pc:sldChg>
      <pc:sldChg chg="modSp add del replId">
        <pc:chgData name="CLARK, Cassandra" userId="S::cassandra.clark@health.gov.au::292c0f37-d58b-4c63-97de-1781c0fa28f4" providerId="AD" clId="Web-{D252E9D4-EF76-CCDC-BBF4-87DC79B7286E}" dt="2025-08-11T03:06:26.900" v="223"/>
        <pc:sldMkLst>
          <pc:docMk/>
          <pc:sldMk cId="755771246" sldId="770"/>
        </pc:sldMkLst>
      </pc:sldChg>
      <pc:sldChg chg="new del">
        <pc:chgData name="CLARK, Cassandra" userId="S::cassandra.clark@health.gov.au::292c0f37-d58b-4c63-97de-1781c0fa28f4" providerId="AD" clId="Web-{D252E9D4-EF76-CCDC-BBF4-87DC79B7286E}" dt="2025-08-11T04:09:31.088" v="538"/>
        <pc:sldMkLst>
          <pc:docMk/>
          <pc:sldMk cId="3987564259" sldId="770"/>
        </pc:sldMkLst>
      </pc:sldChg>
      <pc:sldChg chg="modSp add del ord replId">
        <pc:chgData name="CLARK, Cassandra" userId="S::cassandra.clark@health.gov.au::292c0f37-d58b-4c63-97de-1781c0fa28f4" providerId="AD" clId="Web-{D252E9D4-EF76-CCDC-BBF4-87DC79B7286E}" dt="2025-08-11T03:06:34.416" v="224"/>
        <pc:sldMkLst>
          <pc:docMk/>
          <pc:sldMk cId="1567761053" sldId="771"/>
        </pc:sldMkLst>
      </pc:sldChg>
      <pc:sldChg chg="add del">
        <pc:chgData name="CLARK, Cassandra" userId="S::cassandra.clark@health.gov.au::292c0f37-d58b-4c63-97de-1781c0fa28f4" providerId="AD" clId="Web-{D252E9D4-EF76-CCDC-BBF4-87DC79B7286E}" dt="2025-08-11T04:04:50.921" v="532"/>
        <pc:sldMkLst>
          <pc:docMk/>
          <pc:sldMk cId="3922557241" sldId="771"/>
        </pc:sldMkLst>
      </pc:sldChg>
      <pc:sldChg chg="modSp add del replId">
        <pc:chgData name="CLARK, Cassandra" userId="S::cassandra.clark@health.gov.au::292c0f37-d58b-4c63-97de-1781c0fa28f4" providerId="AD" clId="Web-{D252E9D4-EF76-CCDC-BBF4-87DC79B7286E}" dt="2025-08-11T03:27:54.182" v="322"/>
        <pc:sldMkLst>
          <pc:docMk/>
          <pc:sldMk cId="757025688" sldId="772"/>
        </pc:sldMkLst>
      </pc:sldChg>
      <pc:sldChg chg="add">
        <pc:chgData name="CLARK, Cassandra" userId="S::cassandra.clark@health.gov.au::292c0f37-d58b-4c63-97de-1781c0fa28f4" providerId="AD" clId="Web-{D252E9D4-EF76-CCDC-BBF4-87DC79B7286E}" dt="2025-08-11T04:06:32.504" v="535"/>
        <pc:sldMkLst>
          <pc:docMk/>
          <pc:sldMk cId="3606734970" sldId="774"/>
        </pc:sldMkLst>
      </pc:sldChg>
      <pc:sldChg chg="addSp modSp new">
        <pc:chgData name="CLARK, Cassandra" userId="S::cassandra.clark@health.gov.au::292c0f37-d58b-4c63-97de-1781c0fa28f4" providerId="AD" clId="Web-{D252E9D4-EF76-CCDC-BBF4-87DC79B7286E}" dt="2025-08-11T05:59:19.514" v="1255" actId="20577"/>
        <pc:sldMkLst>
          <pc:docMk/>
          <pc:sldMk cId="3361126026" sldId="775"/>
        </pc:sldMkLst>
      </pc:sldChg>
    </pc:docChg>
  </pc:docChgLst>
  <pc:docChgLst>
    <pc:chgData name="CLARK, Cassandra" userId="S::cassandra.clark@health.gov.au::292c0f37-d58b-4c63-97de-1781c0fa28f4" providerId="AD" clId="Web-{2C910EF4-5986-DC21-D49E-DAF3CEDE57A0}"/>
    <pc:docChg chg="modSld">
      <pc:chgData name="CLARK, Cassandra" userId="S::cassandra.clark@health.gov.au::292c0f37-d58b-4c63-97de-1781c0fa28f4" providerId="AD" clId="Web-{2C910EF4-5986-DC21-D49E-DAF3CEDE57A0}" dt="2024-10-22T08:20:53.320" v="22" actId="20577"/>
      <pc:docMkLst>
        <pc:docMk/>
      </pc:docMkLst>
      <pc:sldChg chg="modSp">
        <pc:chgData name="CLARK, Cassandra" userId="S::cassandra.clark@health.gov.au::292c0f37-d58b-4c63-97de-1781c0fa28f4" providerId="AD" clId="Web-{2C910EF4-5986-DC21-D49E-DAF3CEDE57A0}" dt="2024-10-22T07:49:53.717" v="18" actId="20577"/>
        <pc:sldMkLst>
          <pc:docMk/>
          <pc:sldMk cId="739026096" sldId="267"/>
        </pc:sldMkLst>
      </pc:sldChg>
      <pc:sldChg chg="modSp">
        <pc:chgData name="CLARK, Cassandra" userId="S::cassandra.clark@health.gov.au::292c0f37-d58b-4c63-97de-1781c0fa28f4" providerId="AD" clId="Web-{2C910EF4-5986-DC21-D49E-DAF3CEDE57A0}" dt="2024-10-22T07:46:39.490" v="5" actId="20577"/>
        <pc:sldMkLst>
          <pc:docMk/>
          <pc:sldMk cId="487332698" sldId="270"/>
        </pc:sldMkLst>
      </pc:sldChg>
      <pc:sldChg chg="modSp">
        <pc:chgData name="CLARK, Cassandra" userId="S::cassandra.clark@health.gov.au::292c0f37-d58b-4c63-97de-1781c0fa28f4" providerId="AD" clId="Web-{2C910EF4-5986-DC21-D49E-DAF3CEDE57A0}" dt="2024-10-22T08:20:53.320" v="22" actId="20577"/>
        <pc:sldMkLst>
          <pc:docMk/>
          <pc:sldMk cId="1880293018" sldId="696"/>
        </pc:sldMkLst>
      </pc:sldChg>
    </pc:docChg>
  </pc:docChgLst>
  <pc:docChgLst>
    <pc:chgData clId="Web-{AF8557A0-16BE-DDD2-74BC-E19F0711A922}"/>
    <pc:docChg chg="modSld">
      <pc:chgData name="" userId="" providerId="" clId="Web-{AF8557A0-16BE-DDD2-74BC-E19F0711A922}" dt="2025-03-24T22:38:01.195" v="0" actId="1076"/>
      <pc:docMkLst>
        <pc:docMk/>
      </pc:docMkLst>
      <pc:sldChg chg="modSp">
        <pc:chgData name="" userId="" providerId="" clId="Web-{AF8557A0-16BE-DDD2-74BC-E19F0711A922}" dt="2025-03-24T22:38:01.195" v="0" actId="1076"/>
        <pc:sldMkLst>
          <pc:docMk/>
          <pc:sldMk cId="487332698" sldId="270"/>
        </pc:sldMkLst>
      </pc:sldChg>
    </pc:docChg>
  </pc:docChgLst>
  <pc:docChgLst>
    <pc:chgData name="HUSSAIN SHAH, Sheraz" userId="S::sheraz.hussainshah@health.gov.au::0bf23f90-034d-4149-b47d-f55f21818126" providerId="AD" clId="Web-{E8B78E47-56DF-14C7-33E8-D31C3C1ED87C}"/>
    <pc:docChg chg="mod modMainMaster">
      <pc:chgData name="HUSSAIN SHAH, Sheraz" userId="S::sheraz.hussainshah@health.gov.au::0bf23f90-034d-4149-b47d-f55f21818126" providerId="AD" clId="Web-{E8B78E47-56DF-14C7-33E8-D31C3C1ED87C}" dt="2025-08-26T04:41:34.658" v="1" actId="33475"/>
      <pc:docMkLst>
        <pc:docMk/>
      </pc:docMkLst>
      <pc:sldMasterChg chg="addSp">
        <pc:chgData name="HUSSAIN SHAH, Sheraz" userId="S::sheraz.hussainshah@health.gov.au::0bf23f90-034d-4149-b47d-f55f21818126" providerId="AD" clId="Web-{E8B78E47-56DF-14C7-33E8-D31C3C1ED87C}" dt="2025-08-26T04:41:34.658" v="0" actId="33475"/>
        <pc:sldMasterMkLst>
          <pc:docMk/>
          <pc:sldMasterMk cId="1595392801" sldId="2147483993"/>
        </pc:sldMasterMkLst>
      </pc:sldMasterChg>
    </pc:docChg>
  </pc:docChgLst>
  <pc:docChgLst>
    <pc:chgData name="MANCHESTER, Chris" userId="S::chris.manchester@health.gov.au::7660c0ff-9de8-4293-a533-95cee2150bb9" providerId="AD" clId="Web-{9776F522-18BB-7706-7FCB-25A292BD4AD9}"/>
    <pc:docChg chg="mod modSld">
      <pc:chgData name="MANCHESTER, Chris" userId="S::chris.manchester@health.gov.au::7660c0ff-9de8-4293-a533-95cee2150bb9" providerId="AD" clId="Web-{9776F522-18BB-7706-7FCB-25A292BD4AD9}" dt="2024-11-04T23:18:22.604" v="58" actId="20577"/>
      <pc:docMkLst>
        <pc:docMk/>
      </pc:docMkLst>
      <pc:sldChg chg="modSp">
        <pc:chgData name="MANCHESTER, Chris" userId="S::chris.manchester@health.gov.au::7660c0ff-9de8-4293-a533-95cee2150bb9" providerId="AD" clId="Web-{9776F522-18BB-7706-7FCB-25A292BD4AD9}" dt="2024-11-04T23:18:22.604" v="58" actId="20577"/>
        <pc:sldMkLst>
          <pc:docMk/>
          <pc:sldMk cId="3528595532" sldId="702"/>
        </pc:sldMkLst>
      </pc:sldChg>
      <pc:sldChg chg="modSp modCm">
        <pc:chgData name="MANCHESTER, Chris" userId="S::chris.manchester@health.gov.au::7660c0ff-9de8-4293-a533-95cee2150bb9" providerId="AD" clId="Web-{9776F522-18BB-7706-7FCB-25A292BD4AD9}" dt="2024-11-04T23:02:22.088" v="56" actId="20577"/>
        <pc:sldMkLst>
          <pc:docMk/>
          <pc:sldMk cId="231940909" sldId="711"/>
        </pc:sldMkLst>
        <pc:extLst>
          <p:ext xmlns:p="http://schemas.openxmlformats.org/presentationml/2006/main" uri="{D6D511B9-2390-475A-947B-AFAB55BFBCF1}">
            <pc226:cmChg xmlns:pc226="http://schemas.microsoft.com/office/powerpoint/2022/06/main/command" chg="mod">
              <pc226:chgData name="MANCHESTER, Chris" userId="S::chris.manchester@health.gov.au::7660c0ff-9de8-4293-a533-95cee2150bb9" providerId="AD" clId="Web-{9776F522-18BB-7706-7FCB-25A292BD4AD9}" dt="2024-11-04T22:59:01.723" v="53" actId="20577"/>
              <pc2:cmMkLst xmlns:pc2="http://schemas.microsoft.com/office/powerpoint/2019/9/main/command">
                <pc:docMk/>
                <pc:sldMk cId="231940909" sldId="711"/>
                <pc2:cmMk id="{D43C2660-17A9-4501-BC96-972FE17189B9}"/>
              </pc2:cmMkLst>
            </pc226:cmChg>
          </p:ext>
        </pc:extLst>
      </pc:sldChg>
    </pc:docChg>
  </pc:docChgLst>
  <pc:docChgLst>
    <pc:chgData name="BENAKANAHALLI, Krishna Kumar" userId="S::krishnakumar.benakanahalli@health.gov.au::6a383718-bca7-482d-bdb7-aa851fcb1985" providerId="AD" clId="Web-{2E1184DA-CC5B-4EA9-F1C8-BD0A59EEA95F}"/>
    <pc:docChg chg="addSld modSld">
      <pc:chgData name="BENAKANAHALLI, Krishna Kumar" userId="S::krishnakumar.benakanahalli@health.gov.au::6a383718-bca7-482d-bdb7-aa851fcb1985" providerId="AD" clId="Web-{2E1184DA-CC5B-4EA9-F1C8-BD0A59EEA95F}" dt="2025-03-04T22:05:21.931" v="14" actId="20577"/>
      <pc:docMkLst>
        <pc:docMk/>
      </pc:docMkLst>
      <pc:sldChg chg="modSp">
        <pc:chgData name="BENAKANAHALLI, Krishna Kumar" userId="S::krishnakumar.benakanahalli@health.gov.au::6a383718-bca7-482d-bdb7-aa851fcb1985" providerId="AD" clId="Web-{2E1184DA-CC5B-4EA9-F1C8-BD0A59EEA95F}" dt="2025-03-04T22:05:21.931" v="14" actId="20577"/>
        <pc:sldMkLst>
          <pc:docMk/>
          <pc:sldMk cId="92193556" sldId="765"/>
        </pc:sldMkLst>
      </pc:sldChg>
      <pc:sldChg chg="modSp">
        <pc:chgData name="BENAKANAHALLI, Krishna Kumar" userId="S::krishnakumar.benakanahalli@health.gov.au::6a383718-bca7-482d-bdb7-aa851fcb1985" providerId="AD" clId="Web-{2E1184DA-CC5B-4EA9-F1C8-BD0A59EEA95F}" dt="2025-03-04T22:04:52.337" v="13" actId="20577"/>
        <pc:sldMkLst>
          <pc:docMk/>
          <pc:sldMk cId="2736416343" sldId="770"/>
        </pc:sldMkLst>
      </pc:sldChg>
      <pc:sldChg chg="modSp">
        <pc:chgData name="BENAKANAHALLI, Krishna Kumar" userId="S::krishnakumar.benakanahalli@health.gov.au::6a383718-bca7-482d-bdb7-aa851fcb1985" providerId="AD" clId="Web-{2E1184DA-CC5B-4EA9-F1C8-BD0A59EEA95F}" dt="2025-03-04T22:04:21.555" v="8" actId="20577"/>
        <pc:sldMkLst>
          <pc:docMk/>
          <pc:sldMk cId="176413158" sldId="771"/>
        </pc:sldMkLst>
      </pc:sldChg>
      <pc:sldChg chg="addSp modSp new">
        <pc:chgData name="BENAKANAHALLI, Krishna Kumar" userId="S::krishnakumar.benakanahalli@health.gov.au::6a383718-bca7-482d-bdb7-aa851fcb1985" providerId="AD" clId="Web-{2E1184DA-CC5B-4EA9-F1C8-BD0A59EEA95F}" dt="2025-03-04T22:04:36.008" v="10" actId="1076"/>
        <pc:sldMkLst>
          <pc:docMk/>
          <pc:sldMk cId="75915446" sldId="775"/>
        </pc:sldMkLst>
      </pc:sldChg>
    </pc:docChg>
  </pc:docChgLst>
  <pc:docChgLst>
    <pc:chgData name="CLARK, Cassandra" userId="S::cassandra.clark@health.gov.au::292c0f37-d58b-4c63-97de-1781c0fa28f4" providerId="AD" clId="Web-{E83F80B4-FA34-2A7F-CE94-B19D3A1E06C7}"/>
    <pc:docChg chg="addSld modSld">
      <pc:chgData name="CLARK, Cassandra" userId="S::cassandra.clark@health.gov.au::292c0f37-d58b-4c63-97de-1781c0fa28f4" providerId="AD" clId="Web-{E83F80B4-FA34-2A7F-CE94-B19D3A1E06C7}" dt="2025-09-16T03:39:35.293" v="28" actId="20577"/>
      <pc:docMkLst>
        <pc:docMk/>
      </pc:docMkLst>
      <pc:sldChg chg="modSp">
        <pc:chgData name="CLARK, Cassandra" userId="S::cassandra.clark@health.gov.au::292c0f37-d58b-4c63-97de-1781c0fa28f4" providerId="AD" clId="Web-{E83F80B4-FA34-2A7F-CE94-B19D3A1E06C7}" dt="2025-09-16T03:37:01.437" v="3" actId="20577"/>
        <pc:sldMkLst>
          <pc:docMk/>
          <pc:sldMk cId="1859731163" sldId="791"/>
        </pc:sldMkLst>
        <pc:spChg chg="mod">
          <ac:chgData name="CLARK, Cassandra" userId="S::cassandra.clark@health.gov.au::292c0f37-d58b-4c63-97de-1781c0fa28f4" providerId="AD" clId="Web-{E83F80B4-FA34-2A7F-CE94-B19D3A1E06C7}" dt="2025-09-16T03:37:01.437" v="3" actId="20577"/>
          <ac:spMkLst>
            <pc:docMk/>
            <pc:sldMk cId="1859731163" sldId="791"/>
            <ac:spMk id="3" creationId="{94FE661B-5249-8F94-FA2A-62E5E761D8AA}"/>
          </ac:spMkLst>
        </pc:spChg>
      </pc:sldChg>
      <pc:sldChg chg="modSp add replId">
        <pc:chgData name="CLARK, Cassandra" userId="S::cassandra.clark@health.gov.au::292c0f37-d58b-4c63-97de-1781c0fa28f4" providerId="AD" clId="Web-{E83F80B4-FA34-2A7F-CE94-B19D3A1E06C7}" dt="2025-09-16T03:38:00.472" v="9" actId="20577"/>
        <pc:sldMkLst>
          <pc:docMk/>
          <pc:sldMk cId="4032636502" sldId="813"/>
        </pc:sldMkLst>
      </pc:sldChg>
      <pc:sldChg chg="modSp add replId">
        <pc:chgData name="CLARK, Cassandra" userId="S::cassandra.clark@health.gov.au::292c0f37-d58b-4c63-97de-1781c0fa28f4" providerId="AD" clId="Web-{E83F80B4-FA34-2A7F-CE94-B19D3A1E06C7}" dt="2025-09-16T03:39:35.293" v="28" actId="20577"/>
        <pc:sldMkLst>
          <pc:docMk/>
          <pc:sldMk cId="477951345" sldId="8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855F5-B57B-41A6-9DA2-33ED1419172D}" type="datetimeFigureOut">
              <a:t>9/22/2025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32715-CCC6-41E7-B1D2-34A64C04272B}" type="slidenum">
              <a:t>‹#›</a:t>
            </a:fld>
            <a:endParaRPr lang="en-GB"/>
          </a:p>
        </p:txBody>
      </p:sp>
    </p:spTree>
    <p:extLst>
      <p:ext uri="{BB962C8B-B14F-4D97-AF65-F5344CB8AC3E}">
        <p14:creationId xmlns:p14="http://schemas.microsoft.com/office/powerpoint/2010/main" val="272946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C00000"/>
              </a:solidFill>
              <a:highlight>
                <a:srgbClr val="FFFF00"/>
              </a:highlight>
              <a:ea typeface="Calibri"/>
              <a:cs typeface="Calibri"/>
            </a:endParaRPr>
          </a:p>
        </p:txBody>
      </p:sp>
      <p:sp>
        <p:nvSpPr>
          <p:cNvPr id="4" name="Slide Number Placeholder 3"/>
          <p:cNvSpPr>
            <a:spLocks noGrp="1"/>
          </p:cNvSpPr>
          <p:nvPr>
            <p:ph type="sldNum" sz="quarter" idx="5"/>
          </p:nvPr>
        </p:nvSpPr>
        <p:spPr/>
        <p:txBody>
          <a:bodyPr/>
          <a:lstStyle/>
          <a:p>
            <a:fld id="{29132715-CCC6-41E7-B1D2-34A64C04272B}" type="slidenum">
              <a:rPr lang="en-GB"/>
              <a:t>9</a:t>
            </a:fld>
            <a:endParaRPr lang="en-GB"/>
          </a:p>
        </p:txBody>
      </p:sp>
    </p:spTree>
    <p:extLst>
      <p:ext uri="{BB962C8B-B14F-4D97-AF65-F5344CB8AC3E}">
        <p14:creationId xmlns:p14="http://schemas.microsoft.com/office/powerpoint/2010/main" val="49370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B6F5A2E-B019-214E-9B99-03C4D6FC9CD0}"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374001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B6F5A2E-B019-214E-9B99-03C4D6FC9CD0}"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51287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B6F5A2E-B019-214E-9B99-03C4D6FC9CD0}"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318577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17" name="Rechteck">
            <a:extLst>
              <a:ext uri="{FF2B5EF4-FFF2-40B4-BE49-F238E27FC236}">
                <a16:creationId xmlns:a16="http://schemas.microsoft.com/office/drawing/2014/main" id="{6CF49973-0A79-E640-907B-D1D840A4B098}"/>
              </a:ext>
            </a:extLst>
          </p:cNvPr>
          <p:cNvSpPr/>
          <p:nvPr userDrawn="1"/>
        </p:nvSpPr>
        <p:spPr>
          <a:xfrm>
            <a:off x="-3837" y="5825430"/>
            <a:ext cx="12200468" cy="1030090"/>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sz="1300">
              <a:latin typeface="Helvetica" charset="0"/>
              <a:ea typeface="Helvetica" charset="0"/>
              <a:cs typeface="Helvetica" charset="0"/>
            </a:endParaRPr>
          </a:p>
        </p:txBody>
      </p:sp>
      <p:sp>
        <p:nvSpPr>
          <p:cNvPr id="5" name="TextBox 4">
            <a:extLst>
              <a:ext uri="{FF2B5EF4-FFF2-40B4-BE49-F238E27FC236}">
                <a16:creationId xmlns:a16="http://schemas.microsoft.com/office/drawing/2014/main" id="{48E73DE4-CDEA-1648-B42B-95ABBC469BE5}"/>
              </a:ext>
            </a:extLst>
          </p:cNvPr>
          <p:cNvSpPr txBox="1"/>
          <p:nvPr userDrawn="1"/>
        </p:nvSpPr>
        <p:spPr>
          <a:xfrm>
            <a:off x="3745523" y="2737338"/>
            <a:ext cx="0" cy="0"/>
          </a:xfrm>
          <a:prstGeom prst="rect">
            <a:avLst/>
          </a:prstGeom>
        </p:spPr>
        <p:txBody>
          <a:bodyPr wrap="none" lIns="22860" tIns="22860" rIns="22860" bIns="22860" rtlCol="0" anchor="ctr">
            <a:noAutofit/>
          </a:bodyPr>
          <a:lstStyle/>
          <a:p>
            <a:pPr algn="l"/>
            <a:endParaRPr lang="en-US" sz="1300" err="1">
              <a:solidFill>
                <a:schemeClr val="tx1"/>
              </a:solidFill>
              <a:latin typeface="+mn-lt"/>
              <a:ea typeface="Helvetica Neue" charset="0"/>
              <a:cs typeface="Helvetica Neue" charset="0"/>
            </a:endParaRPr>
          </a:p>
        </p:txBody>
      </p:sp>
      <p:sp>
        <p:nvSpPr>
          <p:cNvPr id="6" name="Rectangle 5">
            <a:extLst>
              <a:ext uri="{FF2B5EF4-FFF2-40B4-BE49-F238E27FC236}">
                <a16:creationId xmlns:a16="http://schemas.microsoft.com/office/drawing/2014/main" id="{6400EE1C-8A32-D04C-BEE8-26F3CF47137D}"/>
              </a:ext>
            </a:extLst>
          </p:cNvPr>
          <p:cNvSpPr/>
          <p:nvPr userDrawn="1"/>
        </p:nvSpPr>
        <p:spPr>
          <a:xfrm>
            <a:off x="0" y="0"/>
            <a:ext cx="12192000" cy="210589"/>
          </a:xfrm>
          <a:prstGeom prst="rect">
            <a:avLst/>
          </a:prstGeom>
          <a:gradFill flip="none" rotWithShape="1">
            <a:gsLst>
              <a:gs pos="0">
                <a:schemeClr val="accent5"/>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FFBA94-AD2C-6447-88DA-BBCF9CE86842}"/>
              </a:ext>
            </a:extLst>
          </p:cNvPr>
          <p:cNvSpPr/>
          <p:nvPr userDrawn="1"/>
        </p:nvSpPr>
        <p:spPr>
          <a:xfrm>
            <a:off x="0" y="0"/>
            <a:ext cx="12192000" cy="210589"/>
          </a:xfrm>
          <a:prstGeom prst="rect">
            <a:avLst/>
          </a:prstGeom>
          <a:solidFill>
            <a:srgbClr val="004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04D2A7-45B3-7A45-BB8C-B369651642F9}"/>
              </a:ext>
            </a:extLst>
          </p:cNvPr>
          <p:cNvSpPr/>
          <p:nvPr userDrawn="1"/>
        </p:nvSpPr>
        <p:spPr>
          <a:xfrm>
            <a:off x="837394" y="0"/>
            <a:ext cx="419154"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845C04-30F2-5047-9E3D-630A3FD055F3}"/>
              </a:ext>
            </a:extLst>
          </p:cNvPr>
          <p:cNvSpPr/>
          <p:nvPr userDrawn="1"/>
        </p:nvSpPr>
        <p:spPr>
          <a:xfrm>
            <a:off x="1752993" y="0"/>
            <a:ext cx="581415" cy="210589"/>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106D55-D87D-4049-B3A9-884E0FE584DD}"/>
              </a:ext>
            </a:extLst>
          </p:cNvPr>
          <p:cNvSpPr/>
          <p:nvPr userDrawn="1"/>
        </p:nvSpPr>
        <p:spPr>
          <a:xfrm>
            <a:off x="2334409"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131F-5D54-B146-B6F8-990469614E9C}"/>
              </a:ext>
            </a:extLst>
          </p:cNvPr>
          <p:cNvSpPr/>
          <p:nvPr userDrawn="1"/>
        </p:nvSpPr>
        <p:spPr>
          <a:xfrm>
            <a:off x="2591194" y="0"/>
            <a:ext cx="256786"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C0ADF7-1C99-6B4E-9350-29C33B2D3C76}"/>
              </a:ext>
            </a:extLst>
          </p:cNvPr>
          <p:cNvSpPr/>
          <p:nvPr userDrawn="1"/>
        </p:nvSpPr>
        <p:spPr>
          <a:xfrm>
            <a:off x="3560083"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92F7C0-9BDE-4248-A798-B2924CC2D353}"/>
              </a:ext>
            </a:extLst>
          </p:cNvPr>
          <p:cNvSpPr/>
          <p:nvPr userDrawn="1"/>
        </p:nvSpPr>
        <p:spPr>
          <a:xfrm>
            <a:off x="3816869" y="-1"/>
            <a:ext cx="1107642"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4E8D42-E4D8-044D-82F6-69D7512BAEDC}"/>
              </a:ext>
            </a:extLst>
          </p:cNvPr>
          <p:cNvSpPr/>
          <p:nvPr userDrawn="1"/>
        </p:nvSpPr>
        <p:spPr>
          <a:xfrm>
            <a:off x="4924511" y="-1"/>
            <a:ext cx="282101" cy="210590"/>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ustralian Government Department of Health, Disability and Ageing">
            <a:extLst>
              <a:ext uri="{FF2B5EF4-FFF2-40B4-BE49-F238E27FC236}">
                <a16:creationId xmlns:a16="http://schemas.microsoft.com/office/drawing/2014/main" id="{CA5215CC-B9EB-49CE-DB59-E233BF3DF300}"/>
              </a:ext>
            </a:extLst>
          </p:cNvPr>
          <p:cNvPicPr>
            <a:picLocks noChangeAspect="1"/>
          </p:cNvPicPr>
          <p:nvPr userDrawn="1"/>
        </p:nvPicPr>
        <p:blipFill>
          <a:blip r:embed="rId2"/>
          <a:stretch>
            <a:fillRect/>
          </a:stretch>
        </p:blipFill>
        <p:spPr>
          <a:xfrm>
            <a:off x="914793" y="6167364"/>
            <a:ext cx="2586380" cy="403200"/>
          </a:xfrm>
          <a:prstGeom prst="rect">
            <a:avLst/>
          </a:prstGeom>
        </p:spPr>
      </p:pic>
    </p:spTree>
    <p:extLst>
      <p:ext uri="{BB962C8B-B14F-4D97-AF65-F5344CB8AC3E}">
        <p14:creationId xmlns:p14="http://schemas.microsoft.com/office/powerpoint/2010/main" val="172141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Right">
    <p:spTree>
      <p:nvGrpSpPr>
        <p:cNvPr id="1" name=""/>
        <p:cNvGrpSpPr/>
        <p:nvPr/>
      </p:nvGrpSpPr>
      <p:grpSpPr>
        <a:xfrm>
          <a:off x="0" y="0"/>
          <a:ext cx="0" cy="0"/>
          <a:chOff x="0" y="0"/>
          <a:chExt cx="0" cy="0"/>
        </a:xfrm>
      </p:grpSpPr>
      <p:sp>
        <p:nvSpPr>
          <p:cNvPr id="12" name="Bild">
            <a:extLst>
              <a:ext uri="{FF2B5EF4-FFF2-40B4-BE49-F238E27FC236}">
                <a16:creationId xmlns:a16="http://schemas.microsoft.com/office/drawing/2014/main" id="{DC821E7D-8E5B-0443-A5F3-00785BB23C7B}"/>
              </a:ext>
            </a:extLst>
          </p:cNvPr>
          <p:cNvSpPr>
            <a:spLocks noGrp="1"/>
          </p:cNvSpPr>
          <p:nvPr>
            <p:ph type="pic" idx="13"/>
          </p:nvPr>
        </p:nvSpPr>
        <p:spPr>
          <a:xfrm>
            <a:off x="6096000" y="0"/>
            <a:ext cx="6096000" cy="6858001"/>
          </a:xfrm>
          <a:prstGeom prst="rect">
            <a:avLst/>
          </a:prstGeom>
          <a:pattFill prst="ltDnDiag">
            <a:fgClr>
              <a:schemeClr val="bg2"/>
            </a:fgClr>
            <a:bgClr>
              <a:schemeClr val="bg1"/>
            </a:bgClr>
          </a:pattFill>
        </p:spPr>
        <p:txBody>
          <a:bodyPr lIns="91439" tIns="45719" rIns="91439" bIns="45719" anchor="t">
            <a:noAutofit/>
          </a:bodyPr>
          <a:lstStyle/>
          <a:p>
            <a:r>
              <a:rPr lang="en-GB"/>
              <a:t>Click icon to add picture</a:t>
            </a:r>
            <a:endParaRPr/>
          </a:p>
        </p:txBody>
      </p:sp>
      <p:pic>
        <p:nvPicPr>
          <p:cNvPr id="2" name="Picture 1" descr="Australian Government Department of Health, Disability and Ageing">
            <a:extLst>
              <a:ext uri="{FF2B5EF4-FFF2-40B4-BE49-F238E27FC236}">
                <a16:creationId xmlns:a16="http://schemas.microsoft.com/office/drawing/2014/main" id="{83040C4D-FF5B-5607-74FE-407FEE1914BD}"/>
              </a:ext>
            </a:extLst>
          </p:cNvPr>
          <p:cNvPicPr>
            <a:picLocks noChangeAspect="1"/>
          </p:cNvPicPr>
          <p:nvPr userDrawn="1"/>
        </p:nvPicPr>
        <p:blipFill>
          <a:blip r:embed="rId2"/>
          <a:stretch>
            <a:fillRect/>
          </a:stretch>
        </p:blipFill>
        <p:spPr>
          <a:xfrm>
            <a:off x="914793" y="6167364"/>
            <a:ext cx="2586380" cy="403200"/>
          </a:xfrm>
          <a:prstGeom prst="rect">
            <a:avLst/>
          </a:prstGeom>
        </p:spPr>
      </p:pic>
    </p:spTree>
    <p:extLst>
      <p:ext uri="{BB962C8B-B14F-4D97-AF65-F5344CB8AC3E}">
        <p14:creationId xmlns:p14="http://schemas.microsoft.com/office/powerpoint/2010/main" val="3075547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Gradient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2ECC3D-4340-4E40-AC6A-F9401763D662}"/>
              </a:ext>
            </a:extLst>
          </p:cNvPr>
          <p:cNvSpPr/>
          <p:nvPr userDrawn="1"/>
        </p:nvSpPr>
        <p:spPr>
          <a:xfrm>
            <a:off x="0" y="0"/>
            <a:ext cx="12192000" cy="210589"/>
          </a:xfrm>
          <a:prstGeom prst="rect">
            <a:avLst/>
          </a:prstGeom>
          <a:solidFill>
            <a:srgbClr val="00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88F766-4C1F-3941-B36C-3F586118A49A}"/>
              </a:ext>
            </a:extLst>
          </p:cNvPr>
          <p:cNvSpPr/>
          <p:nvPr userDrawn="1"/>
        </p:nvSpPr>
        <p:spPr>
          <a:xfrm>
            <a:off x="0" y="0"/>
            <a:ext cx="12192000" cy="210589"/>
          </a:xfrm>
          <a:prstGeom prst="rect">
            <a:avLst/>
          </a:prstGeom>
          <a:solidFill>
            <a:srgbClr val="004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E21E5BF-9B7B-0A4C-9EC0-4D7B3AAF4F0D}"/>
              </a:ext>
            </a:extLst>
          </p:cNvPr>
          <p:cNvSpPr/>
          <p:nvPr userDrawn="1"/>
        </p:nvSpPr>
        <p:spPr>
          <a:xfrm>
            <a:off x="837394" y="0"/>
            <a:ext cx="419154"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42ECB8-8A33-F04E-88D1-FAC646208AC9}"/>
              </a:ext>
            </a:extLst>
          </p:cNvPr>
          <p:cNvSpPr/>
          <p:nvPr userDrawn="1"/>
        </p:nvSpPr>
        <p:spPr>
          <a:xfrm>
            <a:off x="1752993" y="0"/>
            <a:ext cx="581415" cy="210589"/>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A76EA20-6A3B-9345-A4A1-2F71ED598508}"/>
              </a:ext>
            </a:extLst>
          </p:cNvPr>
          <p:cNvSpPr/>
          <p:nvPr userDrawn="1"/>
        </p:nvSpPr>
        <p:spPr>
          <a:xfrm>
            <a:off x="2334409"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E7824F-89BF-F440-A5D1-3640E9D51C4C}"/>
              </a:ext>
            </a:extLst>
          </p:cNvPr>
          <p:cNvSpPr/>
          <p:nvPr userDrawn="1"/>
        </p:nvSpPr>
        <p:spPr>
          <a:xfrm>
            <a:off x="2591194" y="0"/>
            <a:ext cx="256786"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997972-1439-C942-A9CD-125960657BC2}"/>
              </a:ext>
            </a:extLst>
          </p:cNvPr>
          <p:cNvSpPr/>
          <p:nvPr userDrawn="1"/>
        </p:nvSpPr>
        <p:spPr>
          <a:xfrm>
            <a:off x="3560083"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943050A-2473-F74A-90B1-13C96DB80099}"/>
              </a:ext>
            </a:extLst>
          </p:cNvPr>
          <p:cNvSpPr/>
          <p:nvPr userDrawn="1"/>
        </p:nvSpPr>
        <p:spPr>
          <a:xfrm>
            <a:off x="3816869" y="-1"/>
            <a:ext cx="1107642"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141ABFE-D653-3540-B09E-B4410096FF90}"/>
              </a:ext>
            </a:extLst>
          </p:cNvPr>
          <p:cNvSpPr/>
          <p:nvPr userDrawn="1"/>
        </p:nvSpPr>
        <p:spPr>
          <a:xfrm>
            <a:off x="4924511" y="-1"/>
            <a:ext cx="282101" cy="210590"/>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ustralian Government Department of Health, Disability and Ageing">
            <a:extLst>
              <a:ext uri="{FF2B5EF4-FFF2-40B4-BE49-F238E27FC236}">
                <a16:creationId xmlns:a16="http://schemas.microsoft.com/office/drawing/2014/main" id="{466425F1-D219-9A73-9A5D-490FB5C964F1}"/>
              </a:ext>
            </a:extLst>
          </p:cNvPr>
          <p:cNvPicPr>
            <a:picLocks noChangeAspect="1"/>
          </p:cNvPicPr>
          <p:nvPr userDrawn="1"/>
        </p:nvPicPr>
        <p:blipFill>
          <a:blip r:embed="rId2"/>
          <a:stretch>
            <a:fillRect/>
          </a:stretch>
        </p:blipFill>
        <p:spPr>
          <a:xfrm>
            <a:off x="914793" y="6167364"/>
            <a:ext cx="2586380" cy="403200"/>
          </a:xfrm>
          <a:prstGeom prst="rect">
            <a:avLst/>
          </a:prstGeom>
        </p:spPr>
      </p:pic>
    </p:spTree>
    <p:extLst>
      <p:ext uri="{BB962C8B-B14F-4D97-AF65-F5344CB8AC3E}">
        <p14:creationId xmlns:p14="http://schemas.microsoft.com/office/powerpoint/2010/main" val="405958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rangeGradient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9674BF-73F2-DF4E-AA65-AC9C1088C5C6}"/>
              </a:ext>
            </a:extLst>
          </p:cNvPr>
          <p:cNvSpPr/>
          <p:nvPr userDrawn="1"/>
        </p:nvSpPr>
        <p:spPr>
          <a:xfrm>
            <a:off x="0" y="0"/>
            <a:ext cx="12192000" cy="210589"/>
          </a:xfrm>
          <a:prstGeom prst="rect">
            <a:avLst/>
          </a:prstGeom>
          <a:gradFill flip="none" rotWithShape="1">
            <a:gsLst>
              <a:gs pos="0">
                <a:schemeClr val="accent5"/>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9C8918-2C9E-2646-B722-8558548DC62E}"/>
              </a:ext>
            </a:extLst>
          </p:cNvPr>
          <p:cNvSpPr/>
          <p:nvPr userDrawn="1"/>
        </p:nvSpPr>
        <p:spPr>
          <a:xfrm>
            <a:off x="0" y="0"/>
            <a:ext cx="12192000" cy="210589"/>
          </a:xfrm>
          <a:prstGeom prst="rect">
            <a:avLst/>
          </a:prstGeom>
          <a:solidFill>
            <a:srgbClr val="004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E19101-4567-5B4E-83B0-15AC8A162AAB}"/>
              </a:ext>
            </a:extLst>
          </p:cNvPr>
          <p:cNvSpPr/>
          <p:nvPr userDrawn="1"/>
        </p:nvSpPr>
        <p:spPr>
          <a:xfrm>
            <a:off x="837394" y="0"/>
            <a:ext cx="419154"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4B773E-8DCD-AD4C-9CD5-1601F3902E35}"/>
              </a:ext>
            </a:extLst>
          </p:cNvPr>
          <p:cNvSpPr/>
          <p:nvPr userDrawn="1"/>
        </p:nvSpPr>
        <p:spPr>
          <a:xfrm>
            <a:off x="1752993" y="0"/>
            <a:ext cx="581415" cy="210589"/>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C6F806F-E1BF-C34F-A504-7BB831B0DC9F}"/>
              </a:ext>
            </a:extLst>
          </p:cNvPr>
          <p:cNvSpPr/>
          <p:nvPr userDrawn="1"/>
        </p:nvSpPr>
        <p:spPr>
          <a:xfrm>
            <a:off x="2334409"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3F6638-19E1-924D-9C2C-93DCBC632B92}"/>
              </a:ext>
            </a:extLst>
          </p:cNvPr>
          <p:cNvSpPr/>
          <p:nvPr userDrawn="1"/>
        </p:nvSpPr>
        <p:spPr>
          <a:xfrm>
            <a:off x="2591194" y="0"/>
            <a:ext cx="256786"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F5A554-F078-754F-B143-7BB72BFED050}"/>
              </a:ext>
            </a:extLst>
          </p:cNvPr>
          <p:cNvSpPr/>
          <p:nvPr userDrawn="1"/>
        </p:nvSpPr>
        <p:spPr>
          <a:xfrm>
            <a:off x="3560083"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4D0FB3-72C3-BB4E-89B9-94B5BEAE2C26}"/>
              </a:ext>
            </a:extLst>
          </p:cNvPr>
          <p:cNvSpPr/>
          <p:nvPr userDrawn="1"/>
        </p:nvSpPr>
        <p:spPr>
          <a:xfrm>
            <a:off x="3816869" y="-1"/>
            <a:ext cx="1107642"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C819A78-97FB-3149-AC9B-8F846F3B786B}"/>
              </a:ext>
            </a:extLst>
          </p:cNvPr>
          <p:cNvSpPr/>
          <p:nvPr userDrawn="1"/>
        </p:nvSpPr>
        <p:spPr>
          <a:xfrm>
            <a:off x="4924511" y="-1"/>
            <a:ext cx="282101" cy="210590"/>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759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Silver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9674BF-73F2-DF4E-AA65-AC9C1088C5C6}"/>
              </a:ext>
            </a:extLst>
          </p:cNvPr>
          <p:cNvSpPr/>
          <p:nvPr userDrawn="1"/>
        </p:nvSpPr>
        <p:spPr>
          <a:xfrm>
            <a:off x="0" y="0"/>
            <a:ext cx="12192000" cy="210589"/>
          </a:xfrm>
          <a:prstGeom prst="rect">
            <a:avLst/>
          </a:prstGeom>
          <a:solidFill>
            <a:srgbClr val="004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el 1">
            <a:extLst>
              <a:ext uri="{FF2B5EF4-FFF2-40B4-BE49-F238E27FC236}">
                <a16:creationId xmlns:a16="http://schemas.microsoft.com/office/drawing/2014/main" id="{8874BFF3-5581-F84F-9614-A6B16F4CA112}"/>
              </a:ext>
            </a:extLst>
          </p:cNvPr>
          <p:cNvSpPr>
            <a:spLocks noGrp="1"/>
          </p:cNvSpPr>
          <p:nvPr>
            <p:ph type="title" hasCustomPrompt="1"/>
          </p:nvPr>
        </p:nvSpPr>
        <p:spPr>
          <a:xfrm>
            <a:off x="917914" y="898313"/>
            <a:ext cx="10938695" cy="1182722"/>
          </a:xfrm>
          <a:prstGeom prst="rect">
            <a:avLst/>
          </a:prstGeom>
        </p:spPr>
        <p:txBody>
          <a:bodyPr/>
          <a:lstStyle>
            <a:lvl1pPr>
              <a:defRPr b="0">
                <a:gradFill>
                  <a:gsLst>
                    <a:gs pos="0">
                      <a:schemeClr val="tx1">
                        <a:lumMod val="85000"/>
                        <a:lumOff val="15000"/>
                      </a:schemeClr>
                    </a:gs>
                    <a:gs pos="100000">
                      <a:schemeClr val="bg2">
                        <a:lumMod val="10000"/>
                      </a:schemeClr>
                    </a:gs>
                  </a:gsLst>
                  <a:lin ang="0" scaled="1"/>
                </a:gradFill>
              </a:defRPr>
            </a:lvl1pPr>
          </a:lstStyle>
          <a:p>
            <a:r>
              <a:rPr lang="en-AU" noProof="0"/>
              <a:t>Title</a:t>
            </a:r>
          </a:p>
        </p:txBody>
      </p:sp>
      <p:sp>
        <p:nvSpPr>
          <p:cNvPr id="2" name="TextBox 1">
            <a:extLst>
              <a:ext uri="{FF2B5EF4-FFF2-40B4-BE49-F238E27FC236}">
                <a16:creationId xmlns:a16="http://schemas.microsoft.com/office/drawing/2014/main" id="{E4FAFF8C-5AC5-084D-B6F0-41FAC3C40D8E}"/>
              </a:ext>
            </a:extLst>
          </p:cNvPr>
          <p:cNvSpPr txBox="1"/>
          <p:nvPr userDrawn="1"/>
        </p:nvSpPr>
        <p:spPr>
          <a:xfrm>
            <a:off x="2667000" y="1482969"/>
            <a:ext cx="0" cy="0"/>
          </a:xfrm>
          <a:prstGeom prst="rect">
            <a:avLst/>
          </a:prstGeom>
        </p:spPr>
        <p:txBody>
          <a:bodyPr wrap="none" lIns="22860" tIns="22860" rIns="22860" bIns="22860" rtlCol="0" anchor="ctr">
            <a:noAutofit/>
          </a:bodyPr>
          <a:lstStyle/>
          <a:p>
            <a:pPr algn="l"/>
            <a:endParaRPr lang="en-US" sz="1300" err="1">
              <a:solidFill>
                <a:schemeClr val="tx1"/>
              </a:solidFill>
              <a:latin typeface="+mn-lt"/>
              <a:ea typeface="Helvetica Neue" charset="0"/>
              <a:cs typeface="Helvetica Neue" charset="0"/>
            </a:endParaRPr>
          </a:p>
        </p:txBody>
      </p:sp>
      <p:sp>
        <p:nvSpPr>
          <p:cNvPr id="3" name="Rectangle 2">
            <a:extLst>
              <a:ext uri="{FF2B5EF4-FFF2-40B4-BE49-F238E27FC236}">
                <a16:creationId xmlns:a16="http://schemas.microsoft.com/office/drawing/2014/main" id="{DF898958-0232-7A4D-AD9B-CE5CB4E5E201}"/>
              </a:ext>
            </a:extLst>
          </p:cNvPr>
          <p:cNvSpPr/>
          <p:nvPr userDrawn="1"/>
        </p:nvSpPr>
        <p:spPr>
          <a:xfrm>
            <a:off x="837394" y="0"/>
            <a:ext cx="419154"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FC9DD9-2F94-FF41-8FA5-A06010437240}"/>
              </a:ext>
            </a:extLst>
          </p:cNvPr>
          <p:cNvSpPr/>
          <p:nvPr userDrawn="1"/>
        </p:nvSpPr>
        <p:spPr>
          <a:xfrm>
            <a:off x="1752993" y="0"/>
            <a:ext cx="581415" cy="210589"/>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83475F-212D-D24A-990D-F597330F0FAB}"/>
              </a:ext>
            </a:extLst>
          </p:cNvPr>
          <p:cNvSpPr/>
          <p:nvPr userDrawn="1"/>
        </p:nvSpPr>
        <p:spPr>
          <a:xfrm>
            <a:off x="2334409"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32F9D5-08EE-ED48-BD8C-524F2B677CAB}"/>
              </a:ext>
            </a:extLst>
          </p:cNvPr>
          <p:cNvSpPr/>
          <p:nvPr userDrawn="1"/>
        </p:nvSpPr>
        <p:spPr>
          <a:xfrm>
            <a:off x="2591194" y="0"/>
            <a:ext cx="256786"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D81987-E77D-284F-A5D3-64875C8F4D66}"/>
              </a:ext>
            </a:extLst>
          </p:cNvPr>
          <p:cNvSpPr/>
          <p:nvPr userDrawn="1"/>
        </p:nvSpPr>
        <p:spPr>
          <a:xfrm>
            <a:off x="3560083"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A2469F-5CA2-AB4F-B11E-6405C7F3DBBE}"/>
              </a:ext>
            </a:extLst>
          </p:cNvPr>
          <p:cNvSpPr/>
          <p:nvPr userDrawn="1"/>
        </p:nvSpPr>
        <p:spPr>
          <a:xfrm>
            <a:off x="3816869" y="-1"/>
            <a:ext cx="1107642"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B76579-8212-9742-BCFD-915465FB86D6}"/>
              </a:ext>
            </a:extLst>
          </p:cNvPr>
          <p:cNvSpPr/>
          <p:nvPr userDrawn="1"/>
        </p:nvSpPr>
        <p:spPr>
          <a:xfrm>
            <a:off x="4924511" y="-1"/>
            <a:ext cx="282101" cy="210590"/>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ustralian Government Department of Health, Disability and Ageing">
            <a:extLst>
              <a:ext uri="{FF2B5EF4-FFF2-40B4-BE49-F238E27FC236}">
                <a16:creationId xmlns:a16="http://schemas.microsoft.com/office/drawing/2014/main" id="{1D3453BD-75DA-9169-730B-A536732D0B49}"/>
              </a:ext>
            </a:extLst>
          </p:cNvPr>
          <p:cNvPicPr>
            <a:picLocks noChangeAspect="1"/>
          </p:cNvPicPr>
          <p:nvPr userDrawn="1"/>
        </p:nvPicPr>
        <p:blipFill>
          <a:blip r:embed="rId2"/>
          <a:stretch>
            <a:fillRect/>
          </a:stretch>
        </p:blipFill>
        <p:spPr>
          <a:xfrm>
            <a:off x="914793" y="6167364"/>
            <a:ext cx="2586380" cy="403200"/>
          </a:xfrm>
          <a:prstGeom prst="rect">
            <a:avLst/>
          </a:prstGeom>
        </p:spPr>
      </p:pic>
    </p:spTree>
    <p:extLst>
      <p:ext uri="{BB962C8B-B14F-4D97-AF65-F5344CB8AC3E}">
        <p14:creationId xmlns:p14="http://schemas.microsoft.com/office/powerpoint/2010/main" val="228035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itonTitlePage Picture">
    <p:spTree>
      <p:nvGrpSpPr>
        <p:cNvPr id="1" name=""/>
        <p:cNvGrpSpPr/>
        <p:nvPr/>
      </p:nvGrpSpPr>
      <p:grpSpPr>
        <a:xfrm>
          <a:off x="0" y="0"/>
          <a:ext cx="0" cy="0"/>
          <a:chOff x="0" y="0"/>
          <a:chExt cx="0" cy="0"/>
        </a:xfrm>
      </p:grpSpPr>
      <p:sp>
        <p:nvSpPr>
          <p:cNvPr id="6" name="Bild">
            <a:extLst>
              <a:ext uri="{FF2B5EF4-FFF2-40B4-BE49-F238E27FC236}">
                <a16:creationId xmlns:a16="http://schemas.microsoft.com/office/drawing/2014/main" id="{AC009FC7-A04B-1B49-B7CE-ABC58262D45C}"/>
              </a:ext>
            </a:extLst>
          </p:cNvPr>
          <p:cNvSpPr>
            <a:spLocks noGrp="1"/>
          </p:cNvSpPr>
          <p:nvPr>
            <p:ph type="pic" idx="13"/>
          </p:nvPr>
        </p:nvSpPr>
        <p:spPr>
          <a:xfrm>
            <a:off x="6096000" y="0"/>
            <a:ext cx="6096000" cy="6858001"/>
          </a:xfrm>
          <a:prstGeom prst="rect">
            <a:avLst/>
          </a:prstGeom>
          <a:pattFill prst="ltDnDiag">
            <a:fgClr>
              <a:schemeClr val="bg2"/>
            </a:fgClr>
            <a:bgClr>
              <a:schemeClr val="bg1"/>
            </a:bgClr>
          </a:pattFill>
        </p:spPr>
        <p:txBody>
          <a:bodyPr lIns="91439" tIns="45719" rIns="91439" bIns="45719" anchor="t">
            <a:noAutofit/>
          </a:bodyPr>
          <a:lstStyle/>
          <a:p>
            <a:r>
              <a:rPr lang="en-GB"/>
              <a:t>Click icon to add picture</a:t>
            </a:r>
            <a:endParaRPr/>
          </a:p>
        </p:txBody>
      </p:sp>
      <p:sp>
        <p:nvSpPr>
          <p:cNvPr id="7" name="ABOUT…">
            <a:extLst>
              <a:ext uri="{FF2B5EF4-FFF2-40B4-BE49-F238E27FC236}">
                <a16:creationId xmlns:a16="http://schemas.microsoft.com/office/drawing/2014/main" id="{27158CA1-850C-C642-A6C7-44B0ED57135B}"/>
              </a:ext>
            </a:extLst>
          </p:cNvPr>
          <p:cNvSpPr txBox="1"/>
          <p:nvPr userDrawn="1"/>
        </p:nvSpPr>
        <p:spPr>
          <a:xfrm>
            <a:off x="956410" y="788247"/>
            <a:ext cx="4160251" cy="1182721"/>
          </a:xfrm>
          <a:prstGeom prst="rect">
            <a:avLst/>
          </a:prstGeom>
          <a:ln w="12700">
            <a:miter lim="400000"/>
          </a:ln>
          <a:extLst>
            <a:ext uri="{C572A759-6A51-4108-AA02-DFA0A04FC94B}">
              <ma14:wrappingTextBoxFlag xmlns="" xmlns:ma14="http://schemas.microsoft.com/office/mac/drawingml/2011/main" val="1"/>
            </a:ext>
          </a:extLst>
        </p:spPr>
        <p:txBody>
          <a:bodyPr lIns="22860" rIns="22860">
            <a:normAutofit/>
          </a:bodyPr>
          <a:lstStyle>
            <a:defPPr>
              <a:defRPr lang="en-US"/>
            </a:defPPr>
            <a:lvl1pPr>
              <a:lnSpc>
                <a:spcPts val="3400"/>
              </a:lnSpc>
              <a:defRPr sz="3600" b="1" i="0" cap="all" spc="-215">
                <a:solidFill>
                  <a:schemeClr val="accent1"/>
                </a:solidFill>
                <a:latin typeface="+mj-lt"/>
                <a:ea typeface="Helvetica Neue" charset="0"/>
                <a:cs typeface="Helvetica Neue" charset="0"/>
              </a:defRPr>
            </a:lvl1pPr>
            <a:lvl2pPr marL="1371531" indent="-457177" defTabSz="1828709">
              <a:lnSpc>
                <a:spcPct val="90000"/>
              </a:lnSpc>
              <a:spcBef>
                <a:spcPts val="1000"/>
              </a:spcBef>
              <a:buFont typeface="Arial" panose="020B0604020202020204" pitchFamily="34" charset="0"/>
              <a:buChar char="•"/>
              <a:defRPr sz="3600">
                <a:latin typeface="Helvetica Neue" charset="0"/>
                <a:ea typeface="Helvetica Neue" charset="0"/>
                <a:cs typeface="Helvetica Neue" charset="0"/>
              </a:defRPr>
            </a:lvl2pPr>
            <a:lvl3pPr marL="2285886" indent="-457177" defTabSz="1828709">
              <a:lnSpc>
                <a:spcPct val="90000"/>
              </a:lnSpc>
              <a:spcBef>
                <a:spcPts val="1000"/>
              </a:spcBef>
              <a:buFont typeface="Arial" panose="020B0604020202020204" pitchFamily="34" charset="0"/>
              <a:buChar char="•"/>
              <a:defRPr sz="3600">
                <a:latin typeface="Helvetica Neue" charset="0"/>
                <a:ea typeface="Helvetica Neue" charset="0"/>
                <a:cs typeface="Helvetica Neue" charset="0"/>
              </a:defRPr>
            </a:lvl3pPr>
            <a:lvl4pPr marL="3200240" indent="-457177" defTabSz="1828709">
              <a:lnSpc>
                <a:spcPct val="90000"/>
              </a:lnSpc>
              <a:spcBef>
                <a:spcPts val="1000"/>
              </a:spcBef>
              <a:buFont typeface="Arial" panose="020B0604020202020204" pitchFamily="34" charset="0"/>
              <a:buChar char="•"/>
              <a:defRPr sz="3600">
                <a:latin typeface="Helvetica Neue" charset="0"/>
                <a:ea typeface="Helvetica Neue" charset="0"/>
                <a:cs typeface="Helvetica Neue" charset="0"/>
              </a:defRPr>
            </a:lvl4pPr>
            <a:lvl5pPr marL="4114594" indent="-457177" defTabSz="1828709">
              <a:lnSpc>
                <a:spcPct val="90000"/>
              </a:lnSpc>
              <a:spcBef>
                <a:spcPts val="1000"/>
              </a:spcBef>
              <a:buFont typeface="Arial" panose="020B0604020202020204" pitchFamily="34" charset="0"/>
              <a:buChar char="•"/>
              <a:defRPr sz="3600">
                <a:latin typeface="Helvetica Neue" charset="0"/>
                <a:ea typeface="Helvetica Neue" charset="0"/>
                <a:cs typeface="Helvetica Neue" charset="0"/>
              </a:defRPr>
            </a:lvl5pPr>
            <a:lvl6pPr marL="5028949" indent="-457177" defTabSz="1828709">
              <a:lnSpc>
                <a:spcPct val="90000"/>
              </a:lnSpc>
              <a:spcBef>
                <a:spcPts val="1000"/>
              </a:spcBef>
              <a:buFont typeface="Arial" panose="020B0604020202020204" pitchFamily="34" charset="0"/>
              <a:buChar char="•"/>
              <a:defRPr sz="3600"/>
            </a:lvl6pPr>
            <a:lvl7pPr marL="5943303" indent="-457177" defTabSz="1828709">
              <a:lnSpc>
                <a:spcPct val="90000"/>
              </a:lnSpc>
              <a:spcBef>
                <a:spcPts val="1000"/>
              </a:spcBef>
              <a:buFont typeface="Arial" panose="020B0604020202020204" pitchFamily="34" charset="0"/>
              <a:buChar char="•"/>
              <a:defRPr sz="3600"/>
            </a:lvl7pPr>
            <a:lvl8pPr marL="6857657" indent="-457177" defTabSz="1828709">
              <a:lnSpc>
                <a:spcPct val="90000"/>
              </a:lnSpc>
              <a:spcBef>
                <a:spcPts val="1000"/>
              </a:spcBef>
              <a:buFont typeface="Arial" panose="020B0604020202020204" pitchFamily="34" charset="0"/>
              <a:buChar char="•"/>
              <a:defRPr sz="3600"/>
            </a:lvl8pPr>
            <a:lvl9pPr marL="7772011" indent="-457177" defTabSz="1828709">
              <a:lnSpc>
                <a:spcPct val="90000"/>
              </a:lnSpc>
              <a:spcBef>
                <a:spcPts val="1000"/>
              </a:spcBef>
              <a:buFont typeface="Arial" panose="020B0604020202020204" pitchFamily="34" charset="0"/>
              <a:buChar char="•"/>
              <a:defRPr sz="3600"/>
            </a:lvl9pPr>
          </a:lstStyle>
          <a:p>
            <a:r>
              <a:rPr lang="en-AU" b="0" cap="none">
                <a:gradFill>
                  <a:gsLst>
                    <a:gs pos="0">
                      <a:schemeClr val="bg2">
                        <a:lumMod val="10000"/>
                      </a:schemeClr>
                    </a:gs>
                    <a:gs pos="100000">
                      <a:schemeClr val="bg2">
                        <a:lumMod val="25000"/>
                      </a:schemeClr>
                    </a:gs>
                  </a:gsLst>
                  <a:lin ang="2700000" scaled="1"/>
                </a:gradFill>
              </a:rPr>
              <a:t>Heading</a:t>
            </a:r>
          </a:p>
        </p:txBody>
      </p:sp>
      <p:sp>
        <p:nvSpPr>
          <p:cNvPr id="8" name="Inhaltsplatzhalter 3">
            <a:extLst>
              <a:ext uri="{FF2B5EF4-FFF2-40B4-BE49-F238E27FC236}">
                <a16:creationId xmlns:a16="http://schemas.microsoft.com/office/drawing/2014/main" id="{831612A6-A59F-5041-A0C9-4B2691E249A4}"/>
              </a:ext>
            </a:extLst>
          </p:cNvPr>
          <p:cNvSpPr txBox="1">
            <a:spLocks/>
          </p:cNvSpPr>
          <p:nvPr userDrawn="1"/>
        </p:nvSpPr>
        <p:spPr>
          <a:xfrm>
            <a:off x="1395116" y="2081035"/>
            <a:ext cx="4455115" cy="9528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60"/>
              </a:lnSpc>
              <a:buNone/>
            </a:pPr>
            <a:r>
              <a:rPr lang="en-AU" sz="2000">
                <a:solidFill>
                  <a:srgbClr val="008A96"/>
                </a:solidFill>
              </a:rPr>
              <a:t>Pull quote</a:t>
            </a:r>
          </a:p>
          <a:p>
            <a:pPr marL="0" indent="0">
              <a:lnSpc>
                <a:spcPts val="2360"/>
              </a:lnSpc>
              <a:buNone/>
            </a:pPr>
            <a:endParaRPr lang="en-AU" sz="2000">
              <a:solidFill>
                <a:schemeClr val="accent3"/>
              </a:solidFill>
            </a:endParaRPr>
          </a:p>
        </p:txBody>
      </p:sp>
      <p:sp>
        <p:nvSpPr>
          <p:cNvPr id="9" name="Tequis magnam everunt re volupti ntiusament at et omnimo totatin venimus anturis explaut alique quatem qui utemquia dolo erum soluptas alite tet id qui utempor esequis evelesc iaecabor re conseque qui officab orruntota cus ium rempedi gendandus veniscidus erum as ut utempor esequis evelesc iaecabor re conseque qui officab orruntota cus ium idebit, toremporias ea conet volo blantia plaborepel is natqui officil magnihi.">
            <a:extLst>
              <a:ext uri="{FF2B5EF4-FFF2-40B4-BE49-F238E27FC236}">
                <a16:creationId xmlns:a16="http://schemas.microsoft.com/office/drawing/2014/main" id="{D4914732-AABE-364B-9EE5-443B40E1A325}"/>
              </a:ext>
            </a:extLst>
          </p:cNvPr>
          <p:cNvSpPr txBox="1"/>
          <p:nvPr userDrawn="1"/>
        </p:nvSpPr>
        <p:spPr>
          <a:xfrm>
            <a:off x="1471017" y="3033875"/>
            <a:ext cx="4034750" cy="2652282"/>
          </a:xfrm>
          <a:prstGeom prst="rect">
            <a:avLst/>
          </a:prstGeom>
          <a:noFill/>
          <a:ln w="12700">
            <a:miter lim="400000"/>
          </a:ln>
          <a:extLst>
            <a:ext uri="{C572A759-6A51-4108-AA02-DFA0A04FC94B}">
              <ma14:wrappingTextBoxFlag xmlns="" xmlns:ma14="http://schemas.microsoft.com/office/mac/drawingml/2011/main" val="1"/>
            </a:ext>
          </a:extLst>
        </p:spPr>
        <p:txBody>
          <a:bodyPr lIns="22860" rIns="22860"/>
          <a:lstStyle>
            <a:lvl1pPr>
              <a:lnSpc>
                <a:spcPct val="120000"/>
              </a:lnSpc>
              <a:defRPr sz="2600" i="0" spc="0">
                <a:solidFill>
                  <a:srgbClr val="6E686F"/>
                </a:solidFill>
                <a:latin typeface="Open Sans"/>
                <a:ea typeface="Open Sans"/>
                <a:cs typeface="Open Sans"/>
                <a:sym typeface="Open Sans"/>
              </a:defRPr>
            </a:lvl1pPr>
          </a:lstStyle>
          <a:p>
            <a:r>
              <a:rPr lang="en-AU" sz="1300">
                <a:solidFill>
                  <a:schemeClr val="bg2">
                    <a:lumMod val="25000"/>
                  </a:schemeClr>
                </a:solidFill>
                <a:latin typeface="+mn-lt"/>
                <a:ea typeface="Helvetica Neue" charset="0"/>
                <a:cs typeface="Helvetica Neue" charset="0"/>
              </a:rPr>
              <a:t>Text</a:t>
            </a:r>
          </a:p>
        </p:txBody>
      </p:sp>
      <p:pic>
        <p:nvPicPr>
          <p:cNvPr id="2" name="Picture 1" descr="Australian Government Department of Health, Disability and Ageing">
            <a:extLst>
              <a:ext uri="{FF2B5EF4-FFF2-40B4-BE49-F238E27FC236}">
                <a16:creationId xmlns:a16="http://schemas.microsoft.com/office/drawing/2014/main" id="{2FDA9860-A1A9-8AE3-30CA-8B6CA5A920A4}"/>
              </a:ext>
            </a:extLst>
          </p:cNvPr>
          <p:cNvPicPr>
            <a:picLocks noChangeAspect="1"/>
          </p:cNvPicPr>
          <p:nvPr userDrawn="1"/>
        </p:nvPicPr>
        <p:blipFill>
          <a:blip r:embed="rId2"/>
          <a:stretch>
            <a:fillRect/>
          </a:stretch>
        </p:blipFill>
        <p:spPr>
          <a:xfrm>
            <a:off x="914793" y="6167364"/>
            <a:ext cx="2586380" cy="403200"/>
          </a:xfrm>
          <a:prstGeom prst="rect">
            <a:avLst/>
          </a:prstGeom>
        </p:spPr>
      </p:pic>
    </p:spTree>
    <p:extLst>
      <p:ext uri="{BB962C8B-B14F-4D97-AF65-F5344CB8AC3E}">
        <p14:creationId xmlns:p14="http://schemas.microsoft.com/office/powerpoint/2010/main" val="36725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B6F5A2E-B019-214E-9B99-03C4D6FC9CD0}"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4221553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B6F5A2E-B019-214E-9B99-03C4D6FC9CD0}"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34447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B6F5A2E-B019-214E-9B99-03C4D6FC9CD0}"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104417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B6F5A2E-B019-214E-9B99-03C4D6FC9CD0}" type="datetimeFigureOut">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342864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B6F5A2E-B019-214E-9B99-03C4D6FC9CD0}" type="datetimeFigureOut">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312899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F5A2E-B019-214E-9B99-03C4D6FC9CD0}" type="datetimeFigureOut">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06066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B6F5A2E-B019-214E-9B99-03C4D6FC9CD0}"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371245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B6F5A2E-B019-214E-9B99-03C4D6FC9CD0}" type="datetimeFigureOut">
              <a:rPr lang="en-AU" noProof="0" smtClean="0"/>
              <a:t>22/09/2025</a:t>
            </a:fld>
            <a:endParaRPr lang="en-AU" noProof="0"/>
          </a:p>
        </p:txBody>
      </p:sp>
      <p:sp>
        <p:nvSpPr>
          <p:cNvPr id="6" name="Footer Placeholder 5"/>
          <p:cNvSpPr>
            <a:spLocks noGrp="1"/>
          </p:cNvSpPr>
          <p:nvPr>
            <p:ph type="ftr" sz="quarter" idx="11"/>
          </p:nvPr>
        </p:nvSpPr>
        <p:spPr/>
        <p:txBody>
          <a:bodyPr/>
          <a:lstStyle/>
          <a:p>
            <a:endParaRPr lang="en-AU" noProof="0"/>
          </a:p>
        </p:txBody>
      </p:sp>
      <p:sp>
        <p:nvSpPr>
          <p:cNvPr id="7" name="Slide Number Placeholder 6"/>
          <p:cNvSpPr>
            <a:spLocks noGrp="1"/>
          </p:cNvSpPr>
          <p:nvPr>
            <p:ph type="sldNum" sz="quarter" idx="12"/>
          </p:nvPr>
        </p:nvSpPr>
        <p:spPr/>
        <p:txBody>
          <a:bodyPr/>
          <a:lstStyle/>
          <a:p>
            <a:fld id="{D8E7AC7D-DE47-D04B-810A-E333F322F2EB}" type="slidenum">
              <a:rPr lang="en-AU" noProof="0" smtClean="0"/>
              <a:t>‹#›</a:t>
            </a:fld>
            <a:endParaRPr lang="en-AU" noProof="0"/>
          </a:p>
        </p:txBody>
      </p:sp>
    </p:spTree>
    <p:extLst>
      <p:ext uri="{BB962C8B-B14F-4D97-AF65-F5344CB8AC3E}">
        <p14:creationId xmlns:p14="http://schemas.microsoft.com/office/powerpoint/2010/main" val="250893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F5A2E-B019-214E-9B99-03C4D6FC9CD0}" type="datetimeFigureOut">
              <a:rPr lang="en-AU" noProof="0" smtClean="0"/>
              <a:t>22/09/2025</a:t>
            </a:fld>
            <a:endParaRPr lang="en-AU" noProof="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noProof="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7AC7D-DE47-D04B-810A-E333F322F2EB}" type="slidenum">
              <a:rPr lang="en-AU" noProof="0" smtClean="0"/>
              <a:t>‹#›</a:t>
            </a:fld>
            <a:endParaRPr lang="en-AU" noProof="0"/>
          </a:p>
        </p:txBody>
      </p:sp>
    </p:spTree>
    <p:extLst>
      <p:ext uri="{BB962C8B-B14F-4D97-AF65-F5344CB8AC3E}">
        <p14:creationId xmlns:p14="http://schemas.microsoft.com/office/powerpoint/2010/main" val="1166981419"/>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s://data-api-portal.health.gov.au/"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hyperlink" Target="mailto:HPP.Support@health.gov.au"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HPP.support@health.gov.au"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HPPSupport@health.gov.au" TargetMode="Externa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data-api-portal.health.gov.au/"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www.pbs.gov.au/browse/publications"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data.pbs.gov.au/api/pbs-api.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ause-hpsp-tst-apim01.developer.azure-api.net/api-changelog#api=pbs-api-public-v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7D1995F-384D-62FE-3EB8-161C02775CAE}"/>
              </a:ext>
            </a:extLst>
          </p:cNvPr>
          <p:cNvPicPr>
            <a:picLocks noChangeAspect="1"/>
          </p:cNvPicPr>
          <p:nvPr/>
        </p:nvPicPr>
        <p:blipFill rotWithShape="1">
          <a:blip r:embed="rId2" cstate="screen">
            <a:alphaModFix amt="66000"/>
            <a:extLst>
              <a:ext uri="{28A0092B-C50C-407E-A947-70E740481C1C}">
                <a14:useLocalDpi xmlns:a14="http://schemas.microsoft.com/office/drawing/2010/main"/>
              </a:ext>
            </a:extLst>
          </a:blip>
          <a:srcRect b="15031"/>
          <a:stretch/>
        </p:blipFill>
        <p:spPr>
          <a:xfrm>
            <a:off x="6360161" y="220802"/>
            <a:ext cx="5824536" cy="5567717"/>
          </a:xfrm>
          <a:prstGeom prst="rect">
            <a:avLst/>
          </a:prstGeom>
        </p:spPr>
      </p:pic>
      <p:pic>
        <p:nvPicPr>
          <p:cNvPr id="29" name="Picture 28">
            <a:extLst>
              <a:ext uri="{FF2B5EF4-FFF2-40B4-BE49-F238E27FC236}">
                <a16:creationId xmlns:a16="http://schemas.microsoft.com/office/drawing/2014/main" id="{0929F044-2D95-402E-A37D-E276DDA7AA36}"/>
              </a:ext>
            </a:extLst>
          </p:cNvPr>
          <p:cNvPicPr>
            <a:picLocks noChangeAspect="1"/>
          </p:cNvPicPr>
          <p:nvPr/>
        </p:nvPicPr>
        <p:blipFill>
          <a:blip r:embed="rId3"/>
          <a:stretch>
            <a:fillRect/>
          </a:stretch>
        </p:blipFill>
        <p:spPr>
          <a:xfrm>
            <a:off x="0" y="643128"/>
            <a:ext cx="12182475" cy="5238369"/>
          </a:xfrm>
          <a:prstGeom prst="rect">
            <a:avLst/>
          </a:prstGeom>
        </p:spPr>
      </p:pic>
      <p:sp>
        <p:nvSpPr>
          <p:cNvPr id="4" name="Rectangle 3">
            <a:extLst>
              <a:ext uri="{FF2B5EF4-FFF2-40B4-BE49-F238E27FC236}">
                <a16:creationId xmlns:a16="http://schemas.microsoft.com/office/drawing/2014/main" id="{1E8EFE3A-DE30-9944-CAF8-0FB2077ADD29}"/>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B388D19D-F6A0-0996-FFC0-B1C3B235C5DE}"/>
              </a:ext>
            </a:extLst>
          </p:cNvPr>
          <p:cNvGrpSpPr/>
          <p:nvPr/>
        </p:nvGrpSpPr>
        <p:grpSpPr>
          <a:xfrm>
            <a:off x="975014" y="1135184"/>
            <a:ext cx="7669732" cy="3975008"/>
            <a:chOff x="976213" y="1099837"/>
            <a:chExt cx="6875108" cy="3975008"/>
          </a:xfrm>
        </p:grpSpPr>
        <p:sp>
          <p:nvSpPr>
            <p:cNvPr id="22" name="KEYNOTE PRESENTATION">
              <a:extLst>
                <a:ext uri="{FF2B5EF4-FFF2-40B4-BE49-F238E27FC236}">
                  <a16:creationId xmlns:a16="http://schemas.microsoft.com/office/drawing/2014/main" id="{CF0E2371-1785-AA17-3E13-8809ABA3FD08}"/>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C8451B8B-8223-A8DC-ED3F-AC5ABAFFEDD2}"/>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5" name="TextBox 24">
            <a:extLst>
              <a:ext uri="{FF2B5EF4-FFF2-40B4-BE49-F238E27FC236}">
                <a16:creationId xmlns:a16="http://schemas.microsoft.com/office/drawing/2014/main" id="{824A539E-F670-F898-3272-7E84F00B536B}"/>
              </a:ext>
            </a:extLst>
          </p:cNvPr>
          <p:cNvSpPr txBox="1"/>
          <p:nvPr/>
        </p:nvSpPr>
        <p:spPr>
          <a:xfrm>
            <a:off x="1194084" y="1537954"/>
            <a:ext cx="6919138" cy="1738938"/>
          </a:xfrm>
          <a:prstGeom prst="rect">
            <a:avLst/>
          </a:prstGeom>
          <a:noFill/>
        </p:spPr>
        <p:txBody>
          <a:bodyPr wrap="square">
            <a:spAutoFit/>
          </a:bodyPr>
          <a:lstStyle/>
          <a:p>
            <a:r>
              <a:rPr lang="en-AU" sz="4800" b="1">
                <a:solidFill>
                  <a:srgbClr val="243C96"/>
                </a:solidFill>
                <a:latin typeface="Calibri"/>
              </a:rPr>
              <a:t>PBS API Software Vendor Webinar</a:t>
            </a:r>
          </a:p>
          <a:p>
            <a:r>
              <a:rPr lang="en-AU" sz="1100">
                <a:solidFill>
                  <a:srgbClr val="243C96"/>
                </a:solidFill>
                <a:ea typeface="+mn-lt"/>
                <a:cs typeface="+mn-lt"/>
              </a:rPr>
              <a:t> </a:t>
            </a:r>
            <a:endParaRPr lang="en-AU">
              <a:cs typeface="Arial"/>
            </a:endParaRPr>
          </a:p>
        </p:txBody>
      </p:sp>
      <p:pic>
        <p:nvPicPr>
          <p:cNvPr id="26" name="Picture 25">
            <a:extLst>
              <a:ext uri="{FF2B5EF4-FFF2-40B4-BE49-F238E27FC236}">
                <a16:creationId xmlns:a16="http://schemas.microsoft.com/office/drawing/2014/main" id="{0330B43A-DD17-67E2-D4BC-7BDC8A77BF2A}"/>
              </a:ext>
            </a:extLst>
          </p:cNvPr>
          <p:cNvPicPr>
            <a:picLocks noChangeAspect="1"/>
          </p:cNvPicPr>
          <p:nvPr/>
        </p:nvPicPr>
        <p:blipFill>
          <a:blip r:embed="rId4"/>
          <a:stretch>
            <a:fillRect/>
          </a:stretch>
        </p:blipFill>
        <p:spPr>
          <a:xfrm>
            <a:off x="1620113" y="3387472"/>
            <a:ext cx="6370872" cy="659082"/>
          </a:xfrm>
          <a:prstGeom prst="rect">
            <a:avLst/>
          </a:prstGeom>
        </p:spPr>
      </p:pic>
      <p:sp>
        <p:nvSpPr>
          <p:cNvPr id="28" name="TextBox 27">
            <a:extLst>
              <a:ext uri="{FF2B5EF4-FFF2-40B4-BE49-F238E27FC236}">
                <a16:creationId xmlns:a16="http://schemas.microsoft.com/office/drawing/2014/main" id="{E801300E-AC53-3E17-2B43-41D9E4636373}"/>
              </a:ext>
            </a:extLst>
          </p:cNvPr>
          <p:cNvSpPr txBox="1"/>
          <p:nvPr/>
        </p:nvSpPr>
        <p:spPr>
          <a:xfrm>
            <a:off x="1102967" y="4295611"/>
            <a:ext cx="7754398" cy="646331"/>
          </a:xfrm>
          <a:prstGeom prst="rect">
            <a:avLst/>
          </a:prstGeom>
          <a:noFill/>
        </p:spPr>
        <p:txBody>
          <a:bodyPr wrap="square" lIns="91440" tIns="45720" rIns="91440" bIns="45720" rtlCol="0" anchor="t">
            <a:spAutoFit/>
          </a:bodyPr>
          <a:lstStyle/>
          <a:p>
            <a:r>
              <a:rPr lang="en-US">
                <a:solidFill>
                  <a:srgbClr val="008A96"/>
                </a:solidFill>
              </a:rPr>
              <a:t>Thank you for joining, this webinar will begin at 11am </a:t>
            </a:r>
            <a:endParaRPr lang="en-US"/>
          </a:p>
          <a:p>
            <a:r>
              <a:rPr lang="en-US">
                <a:solidFill>
                  <a:srgbClr val="008A96"/>
                </a:solidFill>
              </a:rPr>
              <a:t>Tue 23 September 2025 or once traffic slows coming into the meeting.</a:t>
            </a:r>
            <a:endParaRPr lang="en-US">
              <a:solidFill>
                <a:srgbClr val="008A96"/>
              </a:solidFill>
              <a:cs typeface="Arial"/>
            </a:endParaRPr>
          </a:p>
        </p:txBody>
      </p:sp>
    </p:spTree>
    <p:extLst>
      <p:ext uri="{BB962C8B-B14F-4D97-AF65-F5344CB8AC3E}">
        <p14:creationId xmlns:p14="http://schemas.microsoft.com/office/powerpoint/2010/main" val="1595743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1C83F-1890-D101-B419-1B805316BAA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BB21CC2-AF33-EEF7-DD66-BBA5C6B694AC}"/>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A0D6FFB9-209C-C433-9182-A890C72F9847}"/>
              </a:ext>
            </a:extLst>
          </p:cNvPr>
          <p:cNvGrpSpPr/>
          <p:nvPr/>
        </p:nvGrpSpPr>
        <p:grpSpPr>
          <a:xfrm>
            <a:off x="380614" y="415636"/>
            <a:ext cx="11074324" cy="5187143"/>
            <a:chOff x="976213" y="1099837"/>
            <a:chExt cx="6875108" cy="3975008"/>
          </a:xfrm>
        </p:grpSpPr>
        <p:sp>
          <p:nvSpPr>
            <p:cNvPr id="22" name="KEYNOTE PRESENTATION">
              <a:extLst>
                <a:ext uri="{FF2B5EF4-FFF2-40B4-BE49-F238E27FC236}">
                  <a16:creationId xmlns:a16="http://schemas.microsoft.com/office/drawing/2014/main" id="{4F6A27E3-71E3-41F5-9741-68D7DA3DCE84}"/>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924CC22A-98F0-E023-B41C-D27D9483E65B}"/>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Rectangle 1">
            <a:extLst>
              <a:ext uri="{FF2B5EF4-FFF2-40B4-BE49-F238E27FC236}">
                <a16:creationId xmlns:a16="http://schemas.microsoft.com/office/drawing/2014/main" id="{191E46C3-528D-4340-2B70-2883949B74AB}"/>
              </a:ext>
            </a:extLst>
          </p:cNvPr>
          <p:cNvSpPr/>
          <p:nvPr/>
        </p:nvSpPr>
        <p:spPr>
          <a:xfrm>
            <a:off x="434231" y="478129"/>
            <a:ext cx="10402704" cy="8207568"/>
          </a:xfrm>
          <a:prstGeom prst="rect">
            <a:avLst/>
          </a:prstGeom>
          <a:ln>
            <a:noFill/>
          </a:ln>
        </p:spPr>
        <p:txBody>
          <a:bodyPr wrap="square" lIns="91440" tIns="45720" rIns="91440" bIns="45720" anchor="t">
            <a:spAutoFit/>
          </a:bodyPr>
          <a:lstStyle/>
          <a:p>
            <a:r>
              <a:rPr lang="en-AU" sz="4400" b="1" dirty="0" err="1">
                <a:solidFill>
                  <a:srgbClr val="243C96"/>
                </a:solidFill>
                <a:latin typeface="Calibri"/>
                <a:ea typeface="+mj-ea"/>
                <a:cs typeface="+mj-cs"/>
              </a:rPr>
              <a:t>api</a:t>
            </a:r>
            <a:r>
              <a:rPr lang="en-AU" sz="4400" b="1" dirty="0">
                <a:solidFill>
                  <a:srgbClr val="243C96"/>
                </a:solidFill>
                <a:latin typeface="Calibri"/>
                <a:ea typeface="+mj-ea"/>
                <a:cs typeface="+mj-cs"/>
              </a:rPr>
              <a:t>/v3/item-overview endpoint</a:t>
            </a:r>
          </a:p>
          <a:p>
            <a:endParaRPr lang="en-AU" sz="2000" b="1" dirty="0">
              <a:solidFill>
                <a:srgbClr val="000000"/>
              </a:solidFill>
              <a:highlight>
                <a:srgbClr val="FFFFFF"/>
              </a:highlight>
              <a:latin typeface="Arial"/>
              <a:ea typeface="Calibri"/>
              <a:cs typeface="Arial"/>
            </a:endParaRPr>
          </a:p>
          <a:p>
            <a:pPr marL="342900" lvl="1" indent="-171450">
              <a:buFont typeface="Arial"/>
              <a:buChar char="•"/>
            </a:pPr>
            <a:r>
              <a:rPr lang="en-AU" sz="2000" dirty="0">
                <a:highlight>
                  <a:srgbClr val="FFFFFF"/>
                </a:highlight>
                <a:latin typeface="Calibri"/>
                <a:ea typeface="Calibri"/>
                <a:cs typeface="Arial"/>
              </a:rPr>
              <a:t>This endpoint contains joined content of the full details from other related tables in a complex </a:t>
            </a:r>
            <a:r>
              <a:rPr lang="en-AU" sz="2000" dirty="0" err="1">
                <a:highlight>
                  <a:srgbClr val="FFFFFF"/>
                </a:highlight>
                <a:latin typeface="Calibri"/>
                <a:ea typeface="Calibri"/>
                <a:cs typeface="Arial"/>
              </a:rPr>
              <a:t>json</a:t>
            </a:r>
            <a:r>
              <a:rPr lang="en-AU" sz="2000" dirty="0">
                <a:highlight>
                  <a:srgbClr val="FFFFFF"/>
                </a:highlight>
                <a:latin typeface="Calibri"/>
                <a:ea typeface="Calibri"/>
                <a:cs typeface="Arial"/>
              </a:rPr>
              <a:t> structure. See </a:t>
            </a:r>
            <a:r>
              <a:rPr lang="en-AU" sz="2000" dirty="0">
                <a:highlight>
                  <a:srgbClr val="FFFFFF"/>
                </a:highlight>
                <a:latin typeface="Calibri"/>
                <a:ea typeface="Calibri"/>
                <a:cs typeface="Arial"/>
                <a:hlinkClick r:id="rId2">
                  <a:extLst>
                    <a:ext uri="{A12FA001-AC4F-418D-AE19-62706E023703}">
                      <ahyp:hlinkClr xmlns:ahyp="http://schemas.microsoft.com/office/drawing/2018/hyperlinkcolor" val="tx"/>
                    </a:ext>
                  </a:extLst>
                </a:hlinkClick>
              </a:rPr>
              <a:t>https://data-api-portal.health.gov.au/</a:t>
            </a:r>
            <a:r>
              <a:rPr lang="en-AU" sz="2000" dirty="0">
                <a:highlight>
                  <a:srgbClr val="FFFFFF"/>
                </a:highlight>
                <a:latin typeface="Calibri"/>
                <a:ea typeface="Calibri"/>
                <a:cs typeface="Arial"/>
              </a:rPr>
              <a:t> for more details.</a:t>
            </a:r>
            <a:endParaRPr lang="en-AU" sz="2000" dirty="0">
              <a:latin typeface="Calibri"/>
              <a:ea typeface="Calibri"/>
              <a:cs typeface="Arial"/>
            </a:endParaRPr>
          </a:p>
          <a:p>
            <a:pPr marL="342900" lvl="1" indent="-228600">
              <a:buFont typeface="Arial"/>
              <a:buChar char="•"/>
            </a:pPr>
            <a:r>
              <a:rPr lang="en-AU" sz="2000" dirty="0">
                <a:highlight>
                  <a:srgbClr val="FFFFFF"/>
                </a:highlight>
                <a:latin typeface="Calibri"/>
                <a:ea typeface="Calibri"/>
                <a:cs typeface="Arial"/>
              </a:rPr>
              <a:t>Benefits</a:t>
            </a:r>
          </a:p>
          <a:p>
            <a:pPr marL="800100" lvl="2" indent="-171450">
              <a:buFont typeface="Arial"/>
              <a:buChar char="-"/>
            </a:pPr>
            <a:r>
              <a:rPr lang="en-AU" sz="2000" dirty="0">
                <a:highlight>
                  <a:srgbClr val="FFFFFF"/>
                </a:highlight>
                <a:latin typeface="Calibri"/>
                <a:ea typeface="Calibri"/>
                <a:cs typeface="Arial"/>
              </a:rPr>
              <a:t>Improved rendering and presentation of restrictions including ordering of components withing an item code.</a:t>
            </a:r>
          </a:p>
          <a:p>
            <a:pPr marL="800100" lvl="2" indent="-171450">
              <a:buFont typeface="Arial"/>
              <a:buChar char="-"/>
            </a:pPr>
            <a:r>
              <a:rPr lang="en-AU" sz="2000" dirty="0">
                <a:highlight>
                  <a:srgbClr val="FFFFFF"/>
                </a:highlight>
                <a:latin typeface="Calibri"/>
                <a:ea typeface="Calibri"/>
                <a:cs typeface="Arial"/>
              </a:rPr>
              <a:t>“One stop shop” for information related to an item, rather than multiple calls to different endpoints. </a:t>
            </a:r>
          </a:p>
          <a:p>
            <a:pPr marL="285750" lvl="1" indent="-228600">
              <a:buFont typeface="Arial"/>
              <a:buChar char="•"/>
            </a:pPr>
            <a:r>
              <a:rPr lang="en-AU" sz="2000" dirty="0">
                <a:solidFill>
                  <a:schemeClr val="accent2"/>
                </a:solidFill>
                <a:highlight>
                  <a:srgbClr val="FFFFFF"/>
                </a:highlight>
                <a:latin typeface="Calibri"/>
                <a:ea typeface="Calibri"/>
                <a:cs typeface="Calibri"/>
              </a:rPr>
              <a:t>Note: </a:t>
            </a:r>
          </a:p>
          <a:p>
            <a:pPr marL="800100" lvl="2" indent="-171450">
              <a:buFont typeface="Arial"/>
              <a:buChar char="-"/>
            </a:pPr>
            <a:r>
              <a:rPr lang="en-AU" sz="2000" dirty="0">
                <a:highlight>
                  <a:srgbClr val="FFFFFF"/>
                </a:highlight>
                <a:latin typeface="Calibri"/>
                <a:ea typeface="Calibri"/>
                <a:cs typeface="Arial"/>
              </a:rPr>
              <a:t>Max response 1000 due to size.</a:t>
            </a:r>
          </a:p>
          <a:p>
            <a:pPr marL="800100" lvl="2" indent="-171450">
              <a:buFont typeface="Arial"/>
              <a:buChar char="-"/>
            </a:pPr>
            <a:r>
              <a:rPr lang="en-AU" sz="2000" dirty="0">
                <a:highlight>
                  <a:srgbClr val="FFFFFF"/>
                </a:highlight>
                <a:latin typeface="Calibri"/>
                <a:ea typeface="Calibri"/>
                <a:cs typeface="Arial"/>
              </a:rPr>
              <a:t>Schedule code is a mandatory parameter.</a:t>
            </a:r>
          </a:p>
          <a:p>
            <a:pPr lvl="2">
              <a:buFont typeface="Arial" panose="020B0604020202020204" pitchFamily="34" charset="0"/>
              <a:buChar char="•"/>
            </a:pPr>
            <a:endParaRPr lang="en-AU" sz="2000" dirty="0">
              <a:solidFill>
                <a:srgbClr val="FF0000"/>
              </a:solidFill>
              <a:highlight>
                <a:srgbClr val="FFFFFF"/>
              </a:highlight>
              <a:latin typeface="Calibri"/>
              <a:ea typeface="Calibri"/>
              <a:cs typeface="Calibri"/>
            </a:endParaRPr>
          </a:p>
          <a:p>
            <a:pPr marL="1257300" lvl="2" indent="-342900">
              <a:buFontTx/>
              <a:buChar char="-"/>
            </a:pPr>
            <a:endParaRPr lang="en-AU" sz="2000" dirty="0">
              <a:solidFill>
                <a:srgbClr val="FF0000"/>
              </a:solidFill>
              <a:highlight>
                <a:srgbClr val="FFFFFF"/>
              </a:highlight>
              <a:latin typeface="Calibri"/>
              <a:ea typeface="Calibri"/>
              <a:cs typeface="Arial"/>
            </a:endParaRPr>
          </a:p>
          <a:p>
            <a:pPr>
              <a:buFont typeface="Arial" panose="020B0604020202020204" pitchFamily="34" charset="0"/>
              <a:buChar char="•"/>
            </a:pPr>
            <a:endParaRPr lang="en-AU" sz="1600" dirty="0">
              <a:highlight>
                <a:srgbClr val="FFFFFF"/>
              </a:highlight>
              <a:ea typeface="+mn-lt"/>
              <a:cs typeface="+mn-lt"/>
            </a:endParaRPr>
          </a:p>
          <a:p>
            <a:pPr>
              <a:buFont typeface="Arial" panose="020B0604020202020204" pitchFamily="34" charset="0"/>
              <a:buChar char="•"/>
            </a:pPr>
            <a:endParaRPr lang="en-AU" sz="1600" dirty="0">
              <a:highlight>
                <a:srgbClr val="FFFFFF"/>
              </a:highlight>
              <a:cs typeface="Arial"/>
            </a:endParaRPr>
          </a:p>
          <a:p>
            <a:pPr marL="285750" indent="-285750">
              <a:buFont typeface="Arial" panose="020B0604020202020204" pitchFamily="34" charset="0"/>
              <a:buChar char="•"/>
            </a:pPr>
            <a:endParaRPr lang="en-AU" sz="1600" dirty="0">
              <a:highlight>
                <a:srgbClr val="FFFFFF"/>
              </a:highlight>
              <a:latin typeface="Calibri"/>
              <a:ea typeface="Calibri"/>
              <a:cs typeface="Calibri"/>
            </a:endParaRPr>
          </a:p>
          <a:p>
            <a:pPr>
              <a:lnSpc>
                <a:spcPct val="107000"/>
              </a:lnSpc>
              <a:spcAft>
                <a:spcPts val="2400"/>
              </a:spcAft>
            </a:pPr>
            <a:endParaRPr lang="en-AU" sz="1600" kern="100" dirty="0">
              <a:latin typeface="Calibri" panose="020F0502020204030204" pitchFamily="34" charset="0"/>
              <a:cs typeface="Calibri" panose="020F0502020204030204" pitchFamily="34" charset="0"/>
            </a:endParaRPr>
          </a:p>
          <a:p>
            <a:pPr marL="742950" lvl="1" indent="-285750">
              <a:lnSpc>
                <a:spcPct val="107000"/>
              </a:lnSpc>
              <a:spcAft>
                <a:spcPts val="2400"/>
              </a:spcAft>
              <a:buFont typeface="Arial" panose="020B0604020202020204" pitchFamily="34" charset="0"/>
              <a:buChar char="•"/>
            </a:pPr>
            <a:endParaRPr lang="en-AU" sz="1800" dirty="0">
              <a:effectLst/>
              <a:latin typeface="Aptos" panose="020B0004020202020204" pitchFamily="34" charset="0"/>
              <a:ea typeface="Aptos" panose="020B0004020202020204" pitchFamily="34" charset="0"/>
              <a:cs typeface="Aptos" panose="020B0004020202020204" pitchFamily="34" charset="0"/>
            </a:endParaRPr>
          </a:p>
          <a:p>
            <a:pPr marL="742950" lvl="1" indent="-285750">
              <a:lnSpc>
                <a:spcPct val="107000"/>
              </a:lnSpc>
              <a:spcAft>
                <a:spcPts val="2400"/>
              </a:spcAft>
              <a:buFont typeface="Arial" panose="020B0604020202020204" pitchFamily="34" charset="0"/>
              <a:buChar char="•"/>
            </a:pPr>
            <a:endParaRPr lang="en-AU" dirty="0">
              <a:solidFill>
                <a:srgbClr val="008A95"/>
              </a:solidFill>
              <a:latin typeface="Calibri"/>
              <a:ea typeface="Calibri"/>
              <a:cs typeface="Calibri"/>
            </a:endParaRPr>
          </a:p>
          <a:p>
            <a:pPr lvl="1">
              <a:lnSpc>
                <a:spcPct val="107000"/>
              </a:lnSpc>
              <a:spcAft>
                <a:spcPts val="2400"/>
              </a:spcAft>
            </a:pPr>
            <a:endParaRPr lang="en-US" dirty="0">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dirty="0">
              <a:solidFill>
                <a:srgbClr val="000000"/>
              </a:solidFill>
              <a:highlight>
                <a:srgbClr val="FFFFFF"/>
              </a:highlight>
              <a:latin typeface="Calibri"/>
              <a:ea typeface="Calibri"/>
              <a:cs typeface="Calibri"/>
            </a:endParaRPr>
          </a:p>
        </p:txBody>
      </p:sp>
    </p:spTree>
    <p:extLst>
      <p:ext uri="{BB962C8B-B14F-4D97-AF65-F5344CB8AC3E}">
        <p14:creationId xmlns:p14="http://schemas.microsoft.com/office/powerpoint/2010/main" val="128833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D3793-429A-7349-E30A-1F4E99DBCA5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A36AA34-9F67-9700-C14E-377A09C14B15}"/>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C47437AD-F91E-3E8F-8B5C-F1EBA9B3D56B}"/>
              </a:ext>
            </a:extLst>
          </p:cNvPr>
          <p:cNvGrpSpPr/>
          <p:nvPr/>
        </p:nvGrpSpPr>
        <p:grpSpPr>
          <a:xfrm>
            <a:off x="317907" y="403730"/>
            <a:ext cx="11074324" cy="5187143"/>
            <a:chOff x="976213" y="1099837"/>
            <a:chExt cx="6875108" cy="3975008"/>
          </a:xfrm>
        </p:grpSpPr>
        <p:sp>
          <p:nvSpPr>
            <p:cNvPr id="22" name="KEYNOTE PRESENTATION">
              <a:extLst>
                <a:ext uri="{FF2B5EF4-FFF2-40B4-BE49-F238E27FC236}">
                  <a16:creationId xmlns:a16="http://schemas.microsoft.com/office/drawing/2014/main" id="{9C439626-85EC-FB56-B7C9-A2BF61B3AC8B}"/>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D0CBCBBD-0B60-2DE1-55BB-BF65E84C695C}"/>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5" name="TextBox 4">
            <a:extLst>
              <a:ext uri="{FF2B5EF4-FFF2-40B4-BE49-F238E27FC236}">
                <a16:creationId xmlns:a16="http://schemas.microsoft.com/office/drawing/2014/main" id="{0295A4AB-F30E-BD2F-1E7C-04DE8B91FF88}"/>
              </a:ext>
            </a:extLst>
          </p:cNvPr>
          <p:cNvSpPr txBox="1"/>
          <p:nvPr/>
        </p:nvSpPr>
        <p:spPr>
          <a:xfrm>
            <a:off x="321472" y="409868"/>
            <a:ext cx="73377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mn-lt"/>
                <a:cs typeface="+mn-lt"/>
              </a:rPr>
              <a:t>The Item-Overview is a (New endpoint) an aggregated JSON response that includes comprehensive details about items, programs, restrictions, prescriptions, dispensing rules, manufacturers, and more. This structured format ensures that all relevant information is easily accessible and understandable.</a:t>
            </a:r>
            <a:endParaRPr lang="en-US" sz="1400"/>
          </a:p>
        </p:txBody>
      </p:sp>
      <p:pic>
        <p:nvPicPr>
          <p:cNvPr id="6" name="Picture 5" descr="A screenshot of a computer&#10;&#10;AI-generated content may be incorrect.">
            <a:extLst>
              <a:ext uri="{FF2B5EF4-FFF2-40B4-BE49-F238E27FC236}">
                <a16:creationId xmlns:a16="http://schemas.microsoft.com/office/drawing/2014/main" id="{A51D2A20-4397-8722-8E80-F8A367A930E3}"/>
              </a:ext>
            </a:extLst>
          </p:cNvPr>
          <p:cNvPicPr>
            <a:picLocks noChangeAspect="1"/>
          </p:cNvPicPr>
          <p:nvPr/>
        </p:nvPicPr>
        <p:blipFill>
          <a:blip r:embed="rId2"/>
          <a:stretch>
            <a:fillRect/>
          </a:stretch>
        </p:blipFill>
        <p:spPr>
          <a:xfrm>
            <a:off x="4691084" y="1981657"/>
            <a:ext cx="1190625" cy="2238375"/>
          </a:xfrm>
          <a:prstGeom prst="rect">
            <a:avLst/>
          </a:prstGeom>
        </p:spPr>
      </p:pic>
      <p:pic>
        <p:nvPicPr>
          <p:cNvPr id="7" name="Picture 6" descr="A screenshot of a computer program&#10;&#10;AI-generated content may be incorrect.">
            <a:extLst>
              <a:ext uri="{FF2B5EF4-FFF2-40B4-BE49-F238E27FC236}">
                <a16:creationId xmlns:a16="http://schemas.microsoft.com/office/drawing/2014/main" id="{EE157D4C-9A72-A976-61D4-B7F5286BBED8}"/>
              </a:ext>
            </a:extLst>
          </p:cNvPr>
          <p:cNvPicPr>
            <a:picLocks noChangeAspect="1"/>
          </p:cNvPicPr>
          <p:nvPr/>
        </p:nvPicPr>
        <p:blipFill>
          <a:blip r:embed="rId3"/>
          <a:stretch>
            <a:fillRect/>
          </a:stretch>
        </p:blipFill>
        <p:spPr>
          <a:xfrm>
            <a:off x="6044355" y="1735503"/>
            <a:ext cx="2952750" cy="4829175"/>
          </a:xfrm>
          <a:prstGeom prst="rect">
            <a:avLst/>
          </a:prstGeom>
        </p:spPr>
      </p:pic>
      <p:pic>
        <p:nvPicPr>
          <p:cNvPr id="8" name="Picture 7" descr="A screenshot of a computer program&#10;&#10;AI-generated content may be incorrect.">
            <a:extLst>
              <a:ext uri="{FF2B5EF4-FFF2-40B4-BE49-F238E27FC236}">
                <a16:creationId xmlns:a16="http://schemas.microsoft.com/office/drawing/2014/main" id="{3E490CE7-167C-3C54-E417-B0F23AF84CF8}"/>
              </a:ext>
            </a:extLst>
          </p:cNvPr>
          <p:cNvPicPr>
            <a:picLocks noChangeAspect="1"/>
          </p:cNvPicPr>
          <p:nvPr/>
        </p:nvPicPr>
        <p:blipFill>
          <a:blip r:embed="rId4"/>
          <a:stretch>
            <a:fillRect/>
          </a:stretch>
        </p:blipFill>
        <p:spPr>
          <a:xfrm>
            <a:off x="9322397" y="1995747"/>
            <a:ext cx="2343150" cy="4543425"/>
          </a:xfrm>
          <a:prstGeom prst="rect">
            <a:avLst/>
          </a:prstGeom>
        </p:spPr>
      </p:pic>
    </p:spTree>
    <p:extLst>
      <p:ext uri="{BB962C8B-B14F-4D97-AF65-F5344CB8AC3E}">
        <p14:creationId xmlns:p14="http://schemas.microsoft.com/office/powerpoint/2010/main" val="352286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2B83D-6E65-EDBA-EC9A-A369C2BFB9C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F8967DC-F35C-4632-F742-658D5565D252}"/>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4FA22CB2-FFF9-649F-EBD3-C88B4F4090A4}"/>
              </a:ext>
            </a:extLst>
          </p:cNvPr>
          <p:cNvGrpSpPr/>
          <p:nvPr/>
        </p:nvGrpSpPr>
        <p:grpSpPr>
          <a:xfrm>
            <a:off x="380614" y="415636"/>
            <a:ext cx="11074324" cy="5187143"/>
            <a:chOff x="976213" y="1099837"/>
            <a:chExt cx="6875108" cy="3975008"/>
          </a:xfrm>
        </p:grpSpPr>
        <p:sp>
          <p:nvSpPr>
            <p:cNvPr id="22" name="KEYNOTE PRESENTATION">
              <a:extLst>
                <a:ext uri="{FF2B5EF4-FFF2-40B4-BE49-F238E27FC236}">
                  <a16:creationId xmlns:a16="http://schemas.microsoft.com/office/drawing/2014/main" id="{B5356593-49CF-536C-61C2-EE239C44A9E3}"/>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68AA4DD6-7020-1B7E-8D82-35F3FF85E3D9}"/>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TextBox 1">
            <a:extLst>
              <a:ext uri="{FF2B5EF4-FFF2-40B4-BE49-F238E27FC236}">
                <a16:creationId xmlns:a16="http://schemas.microsoft.com/office/drawing/2014/main" id="{56ED579A-5109-3669-81D5-B66A08EC92F9}"/>
              </a:ext>
            </a:extLst>
          </p:cNvPr>
          <p:cNvSpPr txBox="1"/>
          <p:nvPr/>
        </p:nvSpPr>
        <p:spPr>
          <a:xfrm>
            <a:off x="398572" y="348090"/>
            <a:ext cx="11654338" cy="830997"/>
          </a:xfrm>
          <a:prstGeom prst="rect">
            <a:avLst/>
          </a:prstGeom>
          <a:noFill/>
        </p:spPr>
        <p:txBody>
          <a:bodyPr wrap="square" lIns="91440" tIns="45720" rIns="91440" bIns="45720" anchor="t">
            <a:spAutoFit/>
          </a:bodyPr>
          <a:lstStyle/>
          <a:p>
            <a:r>
              <a:rPr lang="en-AU" sz="2400">
                <a:solidFill>
                  <a:srgbClr val="008A95"/>
                </a:solidFill>
                <a:latin typeface="Calibri"/>
                <a:ea typeface="Calibri"/>
                <a:cs typeface="Arial"/>
              </a:rPr>
              <a:t>Example – Item-overview endpoint. </a:t>
            </a:r>
            <a:endParaRPr lang="en-AU">
              <a:solidFill>
                <a:srgbClr val="00B0F0"/>
              </a:solidFill>
              <a:latin typeface="Arial"/>
              <a:ea typeface="Calibri"/>
              <a:cs typeface="Arial"/>
            </a:endParaRPr>
          </a:p>
          <a:p>
            <a:r>
              <a:rPr lang="en-AU" sz="2000">
                <a:latin typeface="Calibri"/>
                <a:ea typeface="Calibri"/>
                <a:cs typeface="Arial"/>
              </a:rPr>
              <a:t>See also link on Meeting page for full example </a:t>
            </a:r>
            <a:r>
              <a:rPr lang="en-AU" sz="2400">
                <a:solidFill>
                  <a:srgbClr val="008A95"/>
                </a:solidFill>
                <a:latin typeface="Calibri"/>
                <a:ea typeface="Calibri"/>
                <a:cs typeface="Arial"/>
              </a:rPr>
              <a:t> -</a:t>
            </a:r>
            <a:r>
              <a:rPr lang="en-AU">
                <a:solidFill>
                  <a:srgbClr val="FF0000"/>
                </a:solidFill>
                <a:highlight>
                  <a:srgbClr val="FFFFFF"/>
                </a:highlight>
                <a:latin typeface="Calibri"/>
                <a:ea typeface="+mn-lt"/>
                <a:cs typeface="+mn-lt"/>
              </a:rPr>
              <a:t> </a:t>
            </a:r>
            <a:r>
              <a:rPr lang="en-AU">
                <a:solidFill>
                  <a:srgbClr val="00B0F0"/>
                </a:solidFill>
                <a:highlight>
                  <a:srgbClr val="FFFFFF"/>
                </a:highlight>
                <a:latin typeface="Calibri"/>
                <a:ea typeface="+mn-lt"/>
                <a:cs typeface="+mn-lt"/>
              </a:rPr>
              <a:t>https://data.pbs.gov.au/meetings/index.html</a:t>
            </a:r>
            <a:endParaRPr lang="en-AU">
              <a:solidFill>
                <a:srgbClr val="00B0F0"/>
              </a:solidFill>
              <a:cs typeface="Arial"/>
            </a:endParaRPr>
          </a:p>
        </p:txBody>
      </p:sp>
      <p:pic>
        <p:nvPicPr>
          <p:cNvPr id="3" name="Picture 2">
            <a:extLst>
              <a:ext uri="{FF2B5EF4-FFF2-40B4-BE49-F238E27FC236}">
                <a16:creationId xmlns:a16="http://schemas.microsoft.com/office/drawing/2014/main" id="{6126D0D9-AD0D-EE3E-0BE8-BB5D93291DE9}"/>
              </a:ext>
            </a:extLst>
          </p:cNvPr>
          <p:cNvPicPr>
            <a:picLocks noChangeAspect="1"/>
          </p:cNvPicPr>
          <p:nvPr/>
        </p:nvPicPr>
        <p:blipFill>
          <a:blip r:embed="rId2"/>
          <a:stretch>
            <a:fillRect/>
          </a:stretch>
        </p:blipFill>
        <p:spPr>
          <a:xfrm>
            <a:off x="745747" y="1186970"/>
            <a:ext cx="9005547" cy="1774016"/>
          </a:xfrm>
          <a:prstGeom prst="rect">
            <a:avLst/>
          </a:prstGeom>
          <a:ln>
            <a:solidFill>
              <a:schemeClr val="accent1">
                <a:alpha val="82000"/>
              </a:schemeClr>
            </a:solidFill>
          </a:ln>
          <a:effectLst/>
        </p:spPr>
      </p:pic>
      <p:pic>
        <p:nvPicPr>
          <p:cNvPr id="5" name="Picture 4">
            <a:extLst>
              <a:ext uri="{FF2B5EF4-FFF2-40B4-BE49-F238E27FC236}">
                <a16:creationId xmlns:a16="http://schemas.microsoft.com/office/drawing/2014/main" id="{42E92C5A-65DF-1F35-B2EF-0EB9223C9CF2}"/>
              </a:ext>
            </a:extLst>
          </p:cNvPr>
          <p:cNvPicPr>
            <a:picLocks noChangeAspect="1"/>
          </p:cNvPicPr>
          <p:nvPr/>
        </p:nvPicPr>
        <p:blipFill>
          <a:blip r:embed="rId3"/>
          <a:stretch>
            <a:fillRect/>
          </a:stretch>
        </p:blipFill>
        <p:spPr>
          <a:xfrm>
            <a:off x="398572" y="3001416"/>
            <a:ext cx="6201999" cy="2967660"/>
          </a:xfrm>
          <a:prstGeom prst="rect">
            <a:avLst/>
          </a:prstGeom>
          <a:ln>
            <a:solidFill>
              <a:schemeClr val="accent1"/>
            </a:solidFill>
          </a:ln>
        </p:spPr>
      </p:pic>
      <p:pic>
        <p:nvPicPr>
          <p:cNvPr id="6" name="Picture 5">
            <a:extLst>
              <a:ext uri="{FF2B5EF4-FFF2-40B4-BE49-F238E27FC236}">
                <a16:creationId xmlns:a16="http://schemas.microsoft.com/office/drawing/2014/main" id="{16C1A77A-F154-06D4-0AB8-F00BF48FE0B2}"/>
              </a:ext>
            </a:extLst>
          </p:cNvPr>
          <p:cNvPicPr>
            <a:picLocks noChangeAspect="1"/>
          </p:cNvPicPr>
          <p:nvPr/>
        </p:nvPicPr>
        <p:blipFill>
          <a:blip r:embed="rId4"/>
          <a:stretch>
            <a:fillRect/>
          </a:stretch>
        </p:blipFill>
        <p:spPr>
          <a:xfrm>
            <a:off x="6662699" y="3028994"/>
            <a:ext cx="5415961" cy="3281565"/>
          </a:xfrm>
          <a:prstGeom prst="rect">
            <a:avLst/>
          </a:prstGeom>
          <a:ln>
            <a:solidFill>
              <a:schemeClr val="accent1">
                <a:alpha val="85000"/>
              </a:schemeClr>
            </a:solidFill>
          </a:ln>
        </p:spPr>
      </p:pic>
    </p:spTree>
    <p:extLst>
      <p:ext uri="{BB962C8B-B14F-4D97-AF65-F5344CB8AC3E}">
        <p14:creationId xmlns:p14="http://schemas.microsoft.com/office/powerpoint/2010/main" val="23511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5A1A5-ADC0-797B-4331-7BF16C8A1B0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095EB5E-755C-7D6D-6AB0-A216173BC3D6}"/>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7F0B741A-C4C6-6DB2-1997-93DDA8A433DB}"/>
              </a:ext>
            </a:extLst>
          </p:cNvPr>
          <p:cNvGrpSpPr/>
          <p:nvPr/>
        </p:nvGrpSpPr>
        <p:grpSpPr>
          <a:xfrm>
            <a:off x="262918" y="407048"/>
            <a:ext cx="11074324" cy="5187143"/>
            <a:chOff x="976213" y="1099837"/>
            <a:chExt cx="6875108" cy="3975008"/>
          </a:xfrm>
        </p:grpSpPr>
        <p:sp>
          <p:nvSpPr>
            <p:cNvPr id="22" name="KEYNOTE PRESENTATION">
              <a:extLst>
                <a:ext uri="{FF2B5EF4-FFF2-40B4-BE49-F238E27FC236}">
                  <a16:creationId xmlns:a16="http://schemas.microsoft.com/office/drawing/2014/main" id="{F2887ACD-40BA-C8C0-AF2C-137DE2E5A3F3}"/>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728F91B1-2F26-22E9-A0F5-A3A0CD03D39F}"/>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TextBox 1">
            <a:extLst>
              <a:ext uri="{FF2B5EF4-FFF2-40B4-BE49-F238E27FC236}">
                <a16:creationId xmlns:a16="http://schemas.microsoft.com/office/drawing/2014/main" id="{CBAC5C1B-1C61-A599-2E45-DA72642E953D}"/>
              </a:ext>
            </a:extLst>
          </p:cNvPr>
          <p:cNvSpPr txBox="1"/>
          <p:nvPr/>
        </p:nvSpPr>
        <p:spPr>
          <a:xfrm>
            <a:off x="489857" y="261257"/>
            <a:ext cx="993865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4000" b="1">
                <a:solidFill>
                  <a:srgbClr val="153A6E"/>
                </a:solidFill>
                <a:latin typeface="Calibri"/>
                <a:ea typeface="Calibri"/>
                <a:cs typeface="Calibri"/>
              </a:rPr>
              <a:t>Pricing changes</a:t>
            </a:r>
            <a:endParaRPr lang="en-US"/>
          </a:p>
        </p:txBody>
      </p:sp>
      <p:sp>
        <p:nvSpPr>
          <p:cNvPr id="3" name="TextBox 2">
            <a:extLst>
              <a:ext uri="{FF2B5EF4-FFF2-40B4-BE49-F238E27FC236}">
                <a16:creationId xmlns:a16="http://schemas.microsoft.com/office/drawing/2014/main" id="{0DC4B463-450F-354B-F955-CB2BD8933432}"/>
              </a:ext>
            </a:extLst>
          </p:cNvPr>
          <p:cNvSpPr txBox="1"/>
          <p:nvPr/>
        </p:nvSpPr>
        <p:spPr>
          <a:xfrm>
            <a:off x="496995" y="1118374"/>
            <a:ext cx="11086117" cy="52970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rgbClr val="008A95"/>
                </a:solidFill>
                <a:latin typeface="Calibri"/>
                <a:ea typeface="Calibri"/>
                <a:cs typeface="Arial"/>
              </a:rPr>
              <a:t>Items endpoint</a:t>
            </a:r>
          </a:p>
          <a:p>
            <a:pPr marL="400050" indent="-285750">
              <a:buFont typeface="Arial"/>
              <a:buChar char="•"/>
            </a:pPr>
            <a:r>
              <a:rPr lang="en-GB" sz="2000" dirty="0" err="1">
                <a:solidFill>
                  <a:srgbClr val="000000"/>
                </a:solidFill>
                <a:highlight>
                  <a:srgbClr val="FFFFFF"/>
                </a:highlight>
                <a:latin typeface="Calibri"/>
                <a:ea typeface="Calibri"/>
                <a:cs typeface="Calibri"/>
              </a:rPr>
              <a:t>proportional_price</a:t>
            </a:r>
            <a:r>
              <a:rPr lang="en-GB" sz="2000" dirty="0">
                <a:solidFill>
                  <a:srgbClr val="000000"/>
                </a:solidFill>
                <a:highlight>
                  <a:srgbClr val="FFFFFF"/>
                </a:highlight>
                <a:latin typeface="Calibri"/>
                <a:ea typeface="Calibri"/>
                <a:cs typeface="Calibri"/>
              </a:rPr>
              <a:t> (PREMP)</a:t>
            </a:r>
          </a:p>
          <a:p>
            <a:r>
              <a:rPr lang="en-GB" sz="2400" dirty="0">
                <a:solidFill>
                  <a:srgbClr val="008A95"/>
                </a:solidFill>
                <a:latin typeface="Calibri"/>
                <a:ea typeface="Calibri"/>
                <a:cs typeface="Arial"/>
              </a:rPr>
              <a:t>Item-dispensing-rules-relationship endpoint</a:t>
            </a:r>
            <a:endParaRPr lang="en-GB" dirty="0">
              <a:cs typeface="Arial"/>
            </a:endParaRPr>
          </a:p>
          <a:p>
            <a:pPr marL="342900" lvl="1" indent="-228600">
              <a:lnSpc>
                <a:spcPct val="107000"/>
              </a:lnSpc>
              <a:spcAft>
                <a:spcPts val="500"/>
              </a:spcAft>
              <a:buFont typeface="Arial" panose="020B0604020202020204" pitchFamily="34" charset="0"/>
              <a:buChar char="•"/>
            </a:pPr>
            <a:r>
              <a:rPr lang="en-GB" sz="2000" dirty="0">
                <a:solidFill>
                  <a:srgbClr val="000000"/>
                </a:solidFill>
                <a:highlight>
                  <a:srgbClr val="FFFFFF"/>
                </a:highlight>
                <a:latin typeface="Calibri"/>
                <a:ea typeface="Calibri"/>
                <a:cs typeface="Calibri"/>
              </a:rPr>
              <a:t>All requested pricing information and fields have been included in API	</a:t>
            </a:r>
          </a:p>
          <a:p>
            <a:pPr marL="342900" lvl="1" indent="-228600">
              <a:lnSpc>
                <a:spcPct val="107000"/>
              </a:lnSpc>
              <a:spcAft>
                <a:spcPts val="500"/>
              </a:spcAft>
              <a:buFont typeface="Arial" panose="020B0604020202020204" pitchFamily="34" charset="0"/>
              <a:buChar char="•"/>
            </a:pPr>
            <a:r>
              <a:rPr lang="en-GB" sz="2000" dirty="0">
                <a:solidFill>
                  <a:srgbClr val="000000"/>
                </a:solidFill>
                <a:highlight>
                  <a:srgbClr val="FFFFFF"/>
                </a:highlight>
                <a:latin typeface="Calibri"/>
                <a:ea typeface="Calibri"/>
                <a:cs typeface="Calibri"/>
              </a:rPr>
              <a:t>Eliminates need for calculation of specific pricing values</a:t>
            </a:r>
          </a:p>
          <a:p>
            <a:pPr marL="342900" lvl="1" indent="-228600">
              <a:lnSpc>
                <a:spcPct val="107000"/>
              </a:lnSpc>
              <a:spcAft>
                <a:spcPts val="500"/>
              </a:spcAft>
              <a:buFont typeface="Arial" panose="020B0604020202020204" pitchFamily="34" charset="0"/>
              <a:buChar char="•"/>
            </a:pPr>
            <a:r>
              <a:rPr lang="en-GB" sz="2000" dirty="0">
                <a:solidFill>
                  <a:srgbClr val="000000"/>
                </a:solidFill>
                <a:highlight>
                  <a:srgbClr val="FFFFFF"/>
                </a:highlight>
                <a:latin typeface="Calibri"/>
                <a:ea typeface="Calibri"/>
                <a:cs typeface="Calibri"/>
              </a:rPr>
              <a:t>Refer to SWAGGER and/or Data Dictionary for descriptions of all new fields </a:t>
            </a:r>
          </a:p>
          <a:p>
            <a:pPr marL="342900" lvl="1" indent="-228600">
              <a:lnSpc>
                <a:spcPct val="107000"/>
              </a:lnSpc>
              <a:spcAft>
                <a:spcPts val="500"/>
              </a:spcAft>
              <a:buFont typeface="Arial" panose="020B0604020202020204" pitchFamily="34" charset="0"/>
              <a:buChar char="•"/>
            </a:pPr>
            <a:r>
              <a:rPr lang="en-GB" sz="2000" dirty="0">
                <a:solidFill>
                  <a:srgbClr val="000000"/>
                </a:solidFill>
                <a:highlight>
                  <a:srgbClr val="FFFFFF"/>
                </a:highlight>
                <a:latin typeface="Calibri"/>
                <a:ea typeface="Calibri"/>
                <a:cs typeface="Calibri"/>
              </a:rPr>
              <a:t>Any questions please send to </a:t>
            </a:r>
            <a:r>
              <a:rPr lang="en-GB" sz="2000" dirty="0">
                <a:solidFill>
                  <a:srgbClr val="000000"/>
                </a:solidFill>
                <a:highlight>
                  <a:srgbClr val="FFFFFF"/>
                </a:highlight>
                <a:latin typeface="Calibri"/>
                <a:ea typeface="Calibri"/>
                <a:cs typeface="Calibri"/>
                <a:hlinkClick r:id="rId2">
                  <a:extLst>
                    <a:ext uri="{A12FA001-AC4F-418D-AE19-62706E023703}">
                      <ahyp:hlinkClr xmlns:ahyp="http://schemas.microsoft.com/office/drawing/2018/hyperlinkcolor" val="tx"/>
                    </a:ext>
                  </a:extLst>
                </a:hlinkClick>
              </a:rPr>
              <a:t>HPP.Support@health.gov.au</a:t>
            </a:r>
            <a:endParaRPr lang="en-GB" sz="2000" dirty="0">
              <a:solidFill>
                <a:srgbClr val="000000"/>
              </a:solidFill>
              <a:highlight>
                <a:srgbClr val="FFFFFF"/>
              </a:highlight>
              <a:latin typeface="Calibri"/>
              <a:ea typeface="Calibri"/>
              <a:cs typeface="Calibri"/>
            </a:endParaRPr>
          </a:p>
          <a:p>
            <a:pPr marL="0" lvl="1">
              <a:lnSpc>
                <a:spcPct val="107000"/>
              </a:lnSpc>
              <a:spcAft>
                <a:spcPts val="500"/>
              </a:spcAft>
            </a:pPr>
            <a:r>
              <a:rPr lang="en-AU" sz="2400" dirty="0">
                <a:solidFill>
                  <a:srgbClr val="008A95"/>
                </a:solidFill>
                <a:latin typeface="Calibri"/>
                <a:ea typeface="Calibri"/>
                <a:cs typeface="Arial"/>
              </a:rPr>
              <a:t>Item-overview endpoint</a:t>
            </a:r>
            <a:endParaRPr lang="en-GB" sz="2400" dirty="0">
              <a:solidFill>
                <a:srgbClr val="008A95"/>
              </a:solidFill>
              <a:latin typeface="Calibri"/>
              <a:ea typeface="Calibri"/>
              <a:cs typeface="Arial"/>
            </a:endParaRPr>
          </a:p>
          <a:p>
            <a:pPr marL="342900" lvl="1" indent="-285750">
              <a:lnSpc>
                <a:spcPct val="107000"/>
              </a:lnSpc>
              <a:spcAft>
                <a:spcPts val="500"/>
              </a:spcAft>
              <a:buFont typeface="Arial"/>
              <a:buChar char="•"/>
            </a:pPr>
            <a:r>
              <a:rPr lang="en-GB" sz="2000" dirty="0">
                <a:highlight>
                  <a:srgbClr val="FFFFFF"/>
                </a:highlight>
                <a:latin typeface="Calibri"/>
                <a:ea typeface="Calibri"/>
                <a:cs typeface="Calibri"/>
              </a:rPr>
              <a:t>All new fields included.</a:t>
            </a:r>
            <a:endParaRPr lang="en-AU" dirty="0">
              <a:cs typeface="Arial"/>
            </a:endParaRPr>
          </a:p>
          <a:p>
            <a:pPr marL="285750" lvl="1" indent="-285750">
              <a:lnSpc>
                <a:spcPct val="107000"/>
              </a:lnSpc>
              <a:spcAft>
                <a:spcPts val="500"/>
              </a:spcAft>
              <a:buFont typeface="Arial" panose="020B0604020202020204" pitchFamily="34" charset="0"/>
              <a:buChar char="•"/>
            </a:pPr>
            <a:endParaRPr lang="en-GB" sz="2000" dirty="0">
              <a:highlight>
                <a:srgbClr val="FFFFFF"/>
              </a:highlight>
              <a:latin typeface="Calibri"/>
              <a:ea typeface="Calibri"/>
              <a:cs typeface="Calibri"/>
            </a:endParaRPr>
          </a:p>
          <a:p>
            <a:pPr marL="285750" lvl="1" indent="-285750">
              <a:lnSpc>
                <a:spcPct val="107000"/>
              </a:lnSpc>
              <a:spcAft>
                <a:spcPts val="500"/>
              </a:spcAft>
              <a:buFont typeface="Arial" panose="020B0604020202020204" pitchFamily="34" charset="0"/>
              <a:buChar char="•"/>
            </a:pPr>
            <a:endParaRPr lang="en-GB" sz="2000" dirty="0">
              <a:highlight>
                <a:srgbClr val="FFFFFF"/>
              </a:highlight>
              <a:latin typeface="Calibri"/>
              <a:ea typeface="Calibri"/>
              <a:cs typeface="Calibri"/>
            </a:endParaRPr>
          </a:p>
          <a:p>
            <a:pPr marL="285750" indent="-285750">
              <a:lnSpc>
                <a:spcPct val="107000"/>
              </a:lnSpc>
              <a:spcAft>
                <a:spcPts val="2400"/>
              </a:spcAft>
              <a:buFont typeface="Arial,Sans-Serif" panose="020B0604020202020204" pitchFamily="34" charset="0"/>
              <a:buChar char="•"/>
            </a:pPr>
            <a:endParaRPr lang="en-GB" sz="2000" dirty="0">
              <a:highlight>
                <a:srgbClr val="FFFFFF"/>
              </a:highlight>
              <a:latin typeface="Calibri"/>
              <a:ea typeface="Calibri"/>
              <a:cs typeface="Calibri"/>
            </a:endParaRPr>
          </a:p>
          <a:p>
            <a:pPr marL="285750" indent="-285750">
              <a:buFontTx/>
              <a:buChar char="-"/>
            </a:pPr>
            <a:endParaRPr lang="en-GB" sz="2000" dirty="0">
              <a:latin typeface="Calibri"/>
              <a:ea typeface="Calibri"/>
              <a:cs typeface="Arial"/>
            </a:endParaRPr>
          </a:p>
        </p:txBody>
      </p:sp>
    </p:spTree>
    <p:extLst>
      <p:ext uri="{BB962C8B-B14F-4D97-AF65-F5344CB8AC3E}">
        <p14:creationId xmlns:p14="http://schemas.microsoft.com/office/powerpoint/2010/main" val="380890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16BCD-5047-F51D-3A8C-D705DF002C7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592F8C5-3EE4-B11E-3A40-78FA37F33BE4}"/>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58143CEA-4151-A90B-F806-2AE6C3C62772}"/>
              </a:ext>
            </a:extLst>
          </p:cNvPr>
          <p:cNvGrpSpPr/>
          <p:nvPr/>
        </p:nvGrpSpPr>
        <p:grpSpPr>
          <a:xfrm>
            <a:off x="332989" y="391824"/>
            <a:ext cx="11074324" cy="5187143"/>
            <a:chOff x="976213" y="1099837"/>
            <a:chExt cx="6875108" cy="3975008"/>
          </a:xfrm>
        </p:grpSpPr>
        <p:sp>
          <p:nvSpPr>
            <p:cNvPr id="22" name="KEYNOTE PRESENTATION">
              <a:extLst>
                <a:ext uri="{FF2B5EF4-FFF2-40B4-BE49-F238E27FC236}">
                  <a16:creationId xmlns:a16="http://schemas.microsoft.com/office/drawing/2014/main" id="{929F98EA-8F10-B177-195E-56DCC33DEA4E}"/>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3987C392-5912-9680-AE9B-A3BBFC06D403}"/>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TextBox 1">
            <a:extLst>
              <a:ext uri="{FF2B5EF4-FFF2-40B4-BE49-F238E27FC236}">
                <a16:creationId xmlns:a16="http://schemas.microsoft.com/office/drawing/2014/main" id="{32DD61D4-68B5-50ED-4366-C4AC68AF85EF}"/>
              </a:ext>
            </a:extLst>
          </p:cNvPr>
          <p:cNvSpPr txBox="1"/>
          <p:nvPr/>
        </p:nvSpPr>
        <p:spPr>
          <a:xfrm>
            <a:off x="653143" y="391886"/>
            <a:ext cx="987334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4000" b="1" dirty="0">
                <a:solidFill>
                  <a:srgbClr val="153A6E"/>
                </a:solidFill>
                <a:latin typeface="Calibri"/>
                <a:ea typeface="Calibri"/>
                <a:cs typeface="Calibri"/>
              </a:rPr>
              <a:t>Restrictions</a:t>
            </a:r>
            <a:endParaRPr lang="en-GB" dirty="0">
              <a:cs typeface="Arial"/>
            </a:endParaRPr>
          </a:p>
        </p:txBody>
      </p:sp>
      <p:sp>
        <p:nvSpPr>
          <p:cNvPr id="3" name="TextBox 2">
            <a:extLst>
              <a:ext uri="{FF2B5EF4-FFF2-40B4-BE49-F238E27FC236}">
                <a16:creationId xmlns:a16="http://schemas.microsoft.com/office/drawing/2014/main" id="{94FE661B-5249-8F94-FA2A-62E5E761D8AA}"/>
              </a:ext>
            </a:extLst>
          </p:cNvPr>
          <p:cNvSpPr txBox="1"/>
          <p:nvPr/>
        </p:nvSpPr>
        <p:spPr>
          <a:xfrm>
            <a:off x="653143" y="1103841"/>
            <a:ext cx="9909167"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400" dirty="0">
                <a:solidFill>
                  <a:srgbClr val="008A95"/>
                </a:solidFill>
                <a:latin typeface="Calibri"/>
                <a:cs typeface="Arial"/>
              </a:rPr>
              <a:t>Working with Restrictions</a:t>
            </a:r>
          </a:p>
          <a:p>
            <a:pPr marL="400050" indent="-285750">
              <a:buFont typeface="Arial"/>
              <a:buChar char="•"/>
            </a:pPr>
            <a:r>
              <a:rPr lang="en-GB" sz="2000" dirty="0">
                <a:solidFill>
                  <a:srgbClr val="000000"/>
                </a:solidFill>
                <a:highlight>
                  <a:srgbClr val="FFFFFF"/>
                </a:highlight>
                <a:latin typeface="Calibri"/>
                <a:cs typeface="Calibri"/>
              </a:rPr>
              <a:t>Restrictions can be constructed by using the elements on the /restrictions endpoint and applying the ordering on the element by the /restriction-prescribing-text-relationships endpoint. The /item-restriction-relationships shows the linkage of Restrictions to the relevant Item codes. </a:t>
            </a:r>
          </a:p>
          <a:p>
            <a:pPr marL="400050" indent="-285750">
              <a:buFont typeface="Arial"/>
              <a:buChar char="•"/>
            </a:pPr>
            <a:r>
              <a:rPr lang="en-GB" sz="2000" dirty="0">
                <a:solidFill>
                  <a:srgbClr val="000000"/>
                </a:solidFill>
                <a:highlight>
                  <a:srgbClr val="FFFFFF"/>
                </a:highlight>
                <a:latin typeface="Calibri"/>
                <a:cs typeface="Calibri"/>
              </a:rPr>
              <a:t>Can also use the /Item-Overview endpoint to view a restriction in total. The “Fields” parameter  functionality can be used to refine results. </a:t>
            </a:r>
          </a:p>
          <a:p>
            <a:pPr marL="400050" indent="-285750">
              <a:buFont typeface="Arial"/>
              <a:buChar char="•"/>
            </a:pPr>
            <a:r>
              <a:rPr lang="en-AU" sz="2000" dirty="0">
                <a:solidFill>
                  <a:srgbClr val="000000"/>
                </a:solidFill>
                <a:highlight>
                  <a:srgbClr val="FFFFFF"/>
                </a:highlight>
                <a:latin typeface="Calibri"/>
                <a:cs typeface="Calibri"/>
              </a:rPr>
              <a:t>Restrictions allowing increased Maximum Quantity/Repeats</a:t>
            </a:r>
          </a:p>
          <a:p>
            <a:pPr marL="857250" lvl="1" indent="-285750">
              <a:buFont typeface="Arial"/>
              <a:buChar char="•"/>
            </a:pPr>
            <a:r>
              <a:rPr lang="en-AU" sz="2000" dirty="0">
                <a:solidFill>
                  <a:srgbClr val="000000"/>
                </a:solidFill>
                <a:highlight>
                  <a:srgbClr val="FFFFFF"/>
                </a:highlight>
                <a:latin typeface="Calibri"/>
                <a:cs typeface="Calibri"/>
              </a:rPr>
              <a:t>Field </a:t>
            </a:r>
            <a:r>
              <a:rPr lang="en-AU" sz="2000" dirty="0" err="1">
                <a:solidFill>
                  <a:srgbClr val="000000"/>
                </a:solidFill>
                <a:highlight>
                  <a:srgbClr val="FFFFFF"/>
                </a:highlight>
                <a:latin typeface="Calibri"/>
                <a:cs typeface="Calibri"/>
              </a:rPr>
              <a:t>variation_rule_applied</a:t>
            </a:r>
            <a:r>
              <a:rPr lang="en-AU" sz="2000" dirty="0">
                <a:solidFill>
                  <a:srgbClr val="000000"/>
                </a:solidFill>
                <a:highlight>
                  <a:srgbClr val="FFFFFF"/>
                </a:highlight>
                <a:latin typeface="Calibri"/>
                <a:cs typeface="Calibri"/>
              </a:rPr>
              <a:t> indicates if authorisation of increased quantities and/or repeats is allowed.</a:t>
            </a:r>
            <a:endParaRPr lang="en-GB" sz="2000" dirty="0">
              <a:solidFill>
                <a:srgbClr val="000000"/>
              </a:solidFill>
              <a:highlight>
                <a:srgbClr val="FFFFFF"/>
              </a:highlight>
              <a:latin typeface="Calibri"/>
              <a:cs typeface="Calibri"/>
            </a:endParaRPr>
          </a:p>
          <a:p>
            <a:endParaRPr lang="en-GB" dirty="0">
              <a:highlight>
                <a:srgbClr val="FFFF00"/>
              </a:highlight>
              <a:cs typeface="Arial"/>
            </a:endParaRPr>
          </a:p>
          <a:p>
            <a:r>
              <a:rPr lang="en-AU" sz="2400" dirty="0">
                <a:solidFill>
                  <a:srgbClr val="008A95"/>
                </a:solidFill>
                <a:latin typeface="Calibri"/>
                <a:cs typeface="Arial"/>
              </a:rPr>
              <a:t>Recently added fields</a:t>
            </a:r>
          </a:p>
          <a:p>
            <a:pPr marL="400050" indent="-285750">
              <a:buFont typeface="Arial"/>
              <a:buChar char="•"/>
            </a:pPr>
            <a:r>
              <a:rPr lang="en-AU" sz="2000" dirty="0" err="1">
                <a:solidFill>
                  <a:srgbClr val="000000"/>
                </a:solidFill>
                <a:highlight>
                  <a:srgbClr val="FFFFFF"/>
                </a:highlight>
                <a:latin typeface="Calibri"/>
                <a:cs typeface="Calibri"/>
              </a:rPr>
              <a:t>written_authority_required</a:t>
            </a:r>
            <a:endParaRPr lang="en-GB" dirty="0">
              <a:cs typeface="Arial"/>
            </a:endParaRPr>
          </a:p>
          <a:p>
            <a:endParaRPr lang="en-GB" dirty="0">
              <a:cs typeface="Arial"/>
            </a:endParaRPr>
          </a:p>
          <a:p>
            <a:endParaRPr lang="en-GB" dirty="0">
              <a:cs typeface="Arial"/>
            </a:endParaRPr>
          </a:p>
        </p:txBody>
      </p:sp>
    </p:spTree>
    <p:extLst>
      <p:ext uri="{BB962C8B-B14F-4D97-AF65-F5344CB8AC3E}">
        <p14:creationId xmlns:p14="http://schemas.microsoft.com/office/powerpoint/2010/main" val="1859731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250E3-BAAD-E738-9B36-27D923F41C9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71FBC04-EDC8-EF57-F43F-EBF57FEDAD3C}"/>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300EA9EC-4A82-AAF3-BAA8-73F999B6D930}"/>
              </a:ext>
            </a:extLst>
          </p:cNvPr>
          <p:cNvGrpSpPr/>
          <p:nvPr/>
        </p:nvGrpSpPr>
        <p:grpSpPr>
          <a:xfrm>
            <a:off x="319856" y="403730"/>
            <a:ext cx="11325582" cy="5187143"/>
            <a:chOff x="820228" y="1099837"/>
            <a:chExt cx="7031093" cy="3975008"/>
          </a:xfrm>
        </p:grpSpPr>
        <p:sp>
          <p:nvSpPr>
            <p:cNvPr id="22" name="KEYNOTE PRESENTATION">
              <a:extLst>
                <a:ext uri="{FF2B5EF4-FFF2-40B4-BE49-F238E27FC236}">
                  <a16:creationId xmlns:a16="http://schemas.microsoft.com/office/drawing/2014/main" id="{DCBF712B-0BE1-8587-9A99-C03AB8BD7727}"/>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CEA676E0-B726-8939-53FE-06FCBCBE6C14}"/>
                </a:ext>
              </a:extLst>
            </p:cNvPr>
            <p:cNvSpPr/>
            <p:nvPr userDrawn="1"/>
          </p:nvSpPr>
          <p:spPr>
            <a:xfrm>
              <a:off x="820228" y="1099837"/>
              <a:ext cx="7031093"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Title 1">
            <a:extLst>
              <a:ext uri="{FF2B5EF4-FFF2-40B4-BE49-F238E27FC236}">
                <a16:creationId xmlns:a16="http://schemas.microsoft.com/office/drawing/2014/main" id="{4B776098-B243-60F6-50F3-931FEB43E551}"/>
              </a:ext>
            </a:extLst>
          </p:cNvPr>
          <p:cNvSpPr txBox="1">
            <a:spLocks/>
          </p:cNvSpPr>
          <p:nvPr/>
        </p:nvSpPr>
        <p:spPr>
          <a:xfrm>
            <a:off x="319855" y="572143"/>
            <a:ext cx="12062645" cy="69498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a:solidFill>
                  <a:srgbClr val="153A6E"/>
                </a:solidFill>
                <a:latin typeface="Calibri"/>
                <a:cs typeface="Calibri"/>
              </a:rPr>
              <a:t>Additional Community Supply Support (ACSS) payments</a:t>
            </a:r>
          </a:p>
        </p:txBody>
      </p:sp>
      <p:sp>
        <p:nvSpPr>
          <p:cNvPr id="3" name="Rectangle 2">
            <a:extLst>
              <a:ext uri="{FF2B5EF4-FFF2-40B4-BE49-F238E27FC236}">
                <a16:creationId xmlns:a16="http://schemas.microsoft.com/office/drawing/2014/main" id="{21786B4D-1178-34D7-7567-B97EFA5D1984}"/>
              </a:ext>
            </a:extLst>
          </p:cNvPr>
          <p:cNvSpPr/>
          <p:nvPr/>
        </p:nvSpPr>
        <p:spPr>
          <a:xfrm>
            <a:off x="317962" y="1263264"/>
            <a:ext cx="11449110" cy="6764672"/>
          </a:xfrm>
          <a:prstGeom prst="rect">
            <a:avLst/>
          </a:prstGeom>
          <a:ln>
            <a:noFill/>
          </a:ln>
        </p:spPr>
        <p:txBody>
          <a:bodyPr wrap="square" lIns="91440" tIns="45720" rIns="91440" bIns="45720" anchor="t">
            <a:spAutoFit/>
          </a:bodyPr>
          <a:lstStyle/>
          <a:p>
            <a:pPr marL="285750" indent="-285750">
              <a:buFont typeface="Arial"/>
              <a:buChar char="•"/>
            </a:pPr>
            <a:r>
              <a:rPr lang="en-AU" sz="2400" kern="100" dirty="0">
                <a:solidFill>
                  <a:srgbClr val="000000"/>
                </a:solidFill>
                <a:latin typeface="Calibri"/>
                <a:ea typeface="+mn-lt"/>
                <a:cs typeface="+mn-lt"/>
              </a:rPr>
              <a:t>Eighth Community Pharmacy Agreement (8CPA) - new legislated payment to community pharmacies for dispensing PBS medicines.  </a:t>
            </a:r>
            <a:endParaRPr lang="en-AU" sz="2400" kern="100">
              <a:highlight>
                <a:srgbClr val="FFFFFF"/>
              </a:highlight>
              <a:latin typeface="Calibri"/>
              <a:ea typeface="Calibri"/>
              <a:cs typeface="Arial"/>
            </a:endParaRPr>
          </a:p>
          <a:p>
            <a:pPr marL="914400"/>
            <a:endParaRPr lang="en-AU" sz="2400">
              <a:solidFill>
                <a:srgbClr val="008A95"/>
              </a:solidFill>
              <a:highlight>
                <a:srgbClr val="FFFFFF"/>
              </a:highlight>
              <a:latin typeface="Calibri"/>
              <a:ea typeface="Calibri"/>
              <a:cs typeface="Calibri"/>
            </a:endParaRPr>
          </a:p>
          <a:p>
            <a:pPr marL="914400"/>
            <a:r>
              <a:rPr lang="en-AU" sz="2400">
                <a:solidFill>
                  <a:srgbClr val="008A95"/>
                </a:solidFill>
                <a:highlight>
                  <a:srgbClr val="FFFFFF"/>
                </a:highlight>
                <a:latin typeface="Calibri"/>
                <a:ea typeface="Calibri"/>
                <a:cs typeface="Calibri"/>
              </a:rPr>
              <a:t>API changes – production release end of March 2025</a:t>
            </a:r>
            <a:endParaRPr lang="en-US" sz="2400">
              <a:solidFill>
                <a:srgbClr val="000000"/>
              </a:solidFill>
              <a:highlight>
                <a:srgbClr val="FFFFFF"/>
              </a:highlight>
              <a:latin typeface="Calibri"/>
              <a:ea typeface="Calibri"/>
              <a:cs typeface="Calibri"/>
            </a:endParaRPr>
          </a:p>
          <a:p>
            <a:endParaRPr lang="en-AU" sz="2400" dirty="0">
              <a:solidFill>
                <a:srgbClr val="000000"/>
              </a:solidFill>
              <a:highlight>
                <a:srgbClr val="FFFFFF"/>
              </a:highlight>
              <a:latin typeface="Calibri"/>
              <a:ea typeface="Calibri"/>
              <a:cs typeface="Calibri"/>
            </a:endParaRPr>
          </a:p>
          <a:p>
            <a:pPr marL="285750" indent="-285750">
              <a:lnSpc>
                <a:spcPct val="107000"/>
              </a:lnSpc>
              <a:spcAft>
                <a:spcPts val="2400"/>
              </a:spcAft>
              <a:buFont typeface="Arial,Sans-Serif" panose="020B0604020202020204" pitchFamily="34" charset="0"/>
              <a:buChar char="•"/>
            </a:pPr>
            <a:r>
              <a:rPr lang="en-AU" sz="2400" dirty="0">
                <a:solidFill>
                  <a:srgbClr val="000000"/>
                </a:solidFill>
                <a:highlight>
                  <a:srgbClr val="FFFFFF"/>
                </a:highlight>
                <a:latin typeface="Calibri"/>
                <a:ea typeface="Calibri"/>
                <a:cs typeface="Calibri"/>
              </a:rPr>
              <a:t>Api/v3/fees</a:t>
            </a:r>
            <a:r>
              <a:rPr lang="en-AU" sz="2400" dirty="0">
                <a:solidFill>
                  <a:srgbClr val="FF0000"/>
                </a:solidFill>
                <a:highlight>
                  <a:srgbClr val="FFFFFF"/>
                </a:highlight>
                <a:latin typeface="Calibri"/>
                <a:ea typeface="Calibri"/>
                <a:cs typeface="Calibri"/>
              </a:rPr>
              <a:t> </a:t>
            </a:r>
            <a:r>
              <a:rPr lang="en-AU" sz="2400" dirty="0">
                <a:solidFill>
                  <a:srgbClr val="000000"/>
                </a:solidFill>
                <a:highlight>
                  <a:srgbClr val="FFFFFF"/>
                </a:highlight>
                <a:latin typeface="Calibri"/>
                <a:ea typeface="Calibri"/>
                <a:cs typeface="Calibri"/>
              </a:rPr>
              <a:t>Endpoint</a:t>
            </a:r>
          </a:p>
          <a:p>
            <a:pPr marL="571500" lvl="2" indent="-285750">
              <a:buFont typeface="Arial,Sans-Serif" panose="020B0604020202020204" pitchFamily="34" charset="0"/>
              <a:buChar char="•"/>
            </a:pPr>
            <a:r>
              <a:rPr lang="en-AU" sz="2000">
                <a:solidFill>
                  <a:srgbClr val="000000"/>
                </a:solidFill>
                <a:highlight>
                  <a:srgbClr val="FFFFFF"/>
                </a:highlight>
                <a:latin typeface="Calibri"/>
                <a:ea typeface="Calibri"/>
                <a:cs typeface="Calibri"/>
              </a:rPr>
              <a:t>Added 'acss_imdq60_payment'.  Field used to identify the fee amount associated with </a:t>
            </a:r>
            <a:r>
              <a:rPr lang="en-AU" sz="2000" b="1">
                <a:solidFill>
                  <a:srgbClr val="000000"/>
                </a:solidFill>
                <a:highlight>
                  <a:srgbClr val="FFFFFF"/>
                </a:highlight>
                <a:latin typeface="Calibri"/>
                <a:ea typeface="Calibri"/>
                <a:cs typeface="Calibri"/>
              </a:rPr>
              <a:t>Component 1. </a:t>
            </a:r>
            <a:r>
              <a:rPr lang="en-AU" sz="2000" dirty="0">
                <a:solidFill>
                  <a:srgbClr val="000000"/>
                </a:solidFill>
                <a:highlight>
                  <a:srgbClr val="FFFFFF"/>
                </a:highlight>
                <a:latin typeface="Calibri"/>
                <a:ea typeface="Calibri"/>
                <a:cs typeface="Calibri"/>
              </a:rPr>
              <a:t>$4.79</a:t>
            </a:r>
          </a:p>
          <a:p>
            <a:pPr marL="571500" indent="-285750">
              <a:buFont typeface="Arial" panose="020B0604020202020204" pitchFamily="34" charset="0"/>
              <a:buChar char="•"/>
            </a:pPr>
            <a:r>
              <a:rPr lang="en-AU" sz="2000">
                <a:solidFill>
                  <a:srgbClr val="000000"/>
                </a:solidFill>
                <a:highlight>
                  <a:srgbClr val="FFFFFF"/>
                </a:highlight>
                <a:latin typeface="Calibri"/>
                <a:ea typeface="Calibri"/>
                <a:cs typeface="Calibri"/>
              </a:rPr>
              <a:t>Added ' </a:t>
            </a:r>
            <a:r>
              <a:rPr lang="en-AU" sz="2000" err="1">
                <a:solidFill>
                  <a:srgbClr val="000000"/>
                </a:solidFill>
                <a:highlight>
                  <a:srgbClr val="FFFFFF"/>
                </a:highlight>
                <a:latin typeface="Calibri"/>
                <a:ea typeface="Calibri"/>
                <a:cs typeface="Calibri"/>
              </a:rPr>
              <a:t>acss_payment</a:t>
            </a:r>
            <a:r>
              <a:rPr lang="en-AU" sz="2000">
                <a:solidFill>
                  <a:srgbClr val="000000"/>
                </a:solidFill>
                <a:highlight>
                  <a:srgbClr val="FFFFFF"/>
                </a:highlight>
                <a:latin typeface="Calibri"/>
                <a:ea typeface="Calibri"/>
                <a:cs typeface="Calibri"/>
              </a:rPr>
              <a:t> '.  Field used to identify the fee amount associated with </a:t>
            </a:r>
            <a:r>
              <a:rPr lang="en-AU" sz="2000" b="1">
                <a:solidFill>
                  <a:srgbClr val="000000"/>
                </a:solidFill>
                <a:highlight>
                  <a:srgbClr val="FFFFFF"/>
                </a:highlight>
                <a:latin typeface="Calibri"/>
                <a:ea typeface="Calibri"/>
                <a:cs typeface="Calibri"/>
              </a:rPr>
              <a:t>Component 2. </a:t>
            </a:r>
            <a:r>
              <a:rPr lang="en-AU" sz="2000" dirty="0">
                <a:solidFill>
                  <a:srgbClr val="000000"/>
                </a:solidFill>
                <a:highlight>
                  <a:srgbClr val="FFFFFF"/>
                </a:highlight>
                <a:latin typeface="Calibri"/>
                <a:ea typeface="Calibri"/>
                <a:cs typeface="Calibri"/>
              </a:rPr>
              <a:t>$0.78 </a:t>
            </a:r>
          </a:p>
          <a:p>
            <a:pPr marL="742950" lvl="1" indent="-285750">
              <a:buFont typeface="Arial,Sans-Serif" panose="020B0604020202020204" pitchFamily="34" charset="0"/>
              <a:buChar char="•"/>
            </a:pPr>
            <a:endParaRPr lang="en-AU" sz="2400" b="1" dirty="0">
              <a:solidFill>
                <a:srgbClr val="000000"/>
              </a:solidFill>
              <a:highlight>
                <a:srgbClr val="FFFFFF"/>
              </a:highlight>
              <a:latin typeface="Calibri"/>
              <a:ea typeface="Calibri"/>
              <a:cs typeface="Calibri"/>
            </a:endParaRPr>
          </a:p>
          <a:p>
            <a:pPr marL="285750" indent="-285750">
              <a:lnSpc>
                <a:spcPct val="107000"/>
              </a:lnSpc>
              <a:spcAft>
                <a:spcPts val="2400"/>
              </a:spcAft>
              <a:buFont typeface="Arial,Sans-Serif" panose="020B0604020202020204" pitchFamily="34" charset="0"/>
              <a:buChar char="•"/>
            </a:pPr>
            <a:r>
              <a:rPr lang="en-AU" sz="2400" dirty="0">
                <a:solidFill>
                  <a:srgbClr val="000000"/>
                </a:solidFill>
                <a:highlight>
                  <a:srgbClr val="FFFFFF"/>
                </a:highlight>
                <a:latin typeface="Calibri"/>
                <a:ea typeface="Calibri"/>
                <a:cs typeface="Calibri"/>
              </a:rPr>
              <a:t>Eligible items for the payments will need to be derived via the eligible program types. </a:t>
            </a:r>
            <a:endParaRPr lang="en-US" sz="2400">
              <a:solidFill>
                <a:srgbClr val="000000"/>
              </a:solidFill>
              <a:highlight>
                <a:srgbClr val="FFFFFF"/>
              </a:highlight>
              <a:latin typeface="Calibri"/>
              <a:ea typeface="Calibri"/>
              <a:cs typeface="Calibri"/>
            </a:endParaRPr>
          </a:p>
          <a:p>
            <a:pPr marL="1200150" lvl="2" indent="-285750">
              <a:lnSpc>
                <a:spcPct val="107000"/>
              </a:lnSpc>
              <a:spcAft>
                <a:spcPts val="2400"/>
              </a:spcAft>
              <a:buFont typeface="Arial" panose="020B0604020202020204" pitchFamily="34" charset="0"/>
              <a:buChar char="•"/>
            </a:pPr>
            <a:endParaRPr lang="en-AU">
              <a:solidFill>
                <a:srgbClr val="000000"/>
              </a:solidFill>
              <a:highlight>
                <a:srgbClr val="FFFFFF"/>
              </a:highlight>
              <a:latin typeface="Arial"/>
              <a:ea typeface="Calibri"/>
              <a:cs typeface="Arial"/>
            </a:endParaRPr>
          </a:p>
          <a:p>
            <a:pPr marL="742950" lvl="1" indent="-285750">
              <a:lnSpc>
                <a:spcPct val="107000"/>
              </a:lnSpc>
              <a:spcAft>
                <a:spcPts val="2400"/>
              </a:spcAft>
              <a:buFont typeface="Arial" panose="020B0604020202020204" pitchFamily="34" charset="0"/>
              <a:buChar char="•"/>
            </a:pPr>
            <a:endParaRPr lang="en-AU">
              <a:solidFill>
                <a:srgbClr val="008A95"/>
              </a:solidFill>
              <a:latin typeface="Calibri"/>
              <a:ea typeface="Calibri"/>
              <a:cs typeface="Calibri"/>
            </a:endParaRPr>
          </a:p>
          <a:p>
            <a:pPr lvl="1">
              <a:lnSpc>
                <a:spcPct val="107000"/>
              </a:lnSpc>
              <a:spcAft>
                <a:spcPts val="2400"/>
              </a:spcAft>
            </a:pPr>
            <a:endParaRPr lang="en-US">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a:solidFill>
                <a:srgbClr val="000000"/>
              </a:solidFill>
              <a:highlight>
                <a:srgbClr val="FFFFFF"/>
              </a:highlight>
              <a:latin typeface="Calibri"/>
              <a:ea typeface="Calibri"/>
              <a:cs typeface="Calibri"/>
            </a:endParaRPr>
          </a:p>
        </p:txBody>
      </p:sp>
    </p:spTree>
    <p:extLst>
      <p:ext uri="{BB962C8B-B14F-4D97-AF65-F5344CB8AC3E}">
        <p14:creationId xmlns:p14="http://schemas.microsoft.com/office/powerpoint/2010/main" val="1152904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70627-F8DE-341A-895F-6C235A7E2DD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9DB020A-BFA3-848F-BAED-BCF6A2C902E2}"/>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88631D1B-4067-AC07-942A-BFC5C8478A35}"/>
              </a:ext>
            </a:extLst>
          </p:cNvPr>
          <p:cNvGrpSpPr/>
          <p:nvPr/>
        </p:nvGrpSpPr>
        <p:grpSpPr>
          <a:xfrm>
            <a:off x="380614" y="403730"/>
            <a:ext cx="11074324" cy="5187143"/>
            <a:chOff x="976213" y="1099837"/>
            <a:chExt cx="6875108" cy="3975008"/>
          </a:xfrm>
        </p:grpSpPr>
        <p:sp>
          <p:nvSpPr>
            <p:cNvPr id="22" name="KEYNOTE PRESENTATION">
              <a:extLst>
                <a:ext uri="{FF2B5EF4-FFF2-40B4-BE49-F238E27FC236}">
                  <a16:creationId xmlns:a16="http://schemas.microsoft.com/office/drawing/2014/main" id="{81FF04D6-BBD8-AF48-7285-DBAAB810482D}"/>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6A1A3499-88BC-D446-1799-F6E3BC02B15B}"/>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Title 1">
            <a:extLst>
              <a:ext uri="{FF2B5EF4-FFF2-40B4-BE49-F238E27FC236}">
                <a16:creationId xmlns:a16="http://schemas.microsoft.com/office/drawing/2014/main" id="{86C16161-156C-4F6E-A9C6-5C5DE0BC54FE}"/>
              </a:ext>
            </a:extLst>
          </p:cNvPr>
          <p:cNvSpPr txBox="1">
            <a:spLocks/>
          </p:cNvSpPr>
          <p:nvPr/>
        </p:nvSpPr>
        <p:spPr>
          <a:xfrm>
            <a:off x="381003" y="586281"/>
            <a:ext cx="11178180" cy="73308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a:solidFill>
                  <a:srgbClr val="153A6E"/>
                </a:solidFill>
                <a:latin typeface="Calibri"/>
                <a:cs typeface="Calibri"/>
              </a:rPr>
              <a:t>PBS API – New ID and Error</a:t>
            </a:r>
            <a:r>
              <a:rPr lang="en-AU" b="1">
                <a:solidFill>
                  <a:srgbClr val="153A6E"/>
                </a:solidFill>
                <a:latin typeface="Calibri"/>
                <a:ea typeface="Calibri"/>
                <a:cs typeface="Calibri"/>
              </a:rPr>
              <a:t> response messages </a:t>
            </a:r>
          </a:p>
        </p:txBody>
      </p:sp>
      <p:sp>
        <p:nvSpPr>
          <p:cNvPr id="3" name="TextBox 2">
            <a:extLst>
              <a:ext uri="{FF2B5EF4-FFF2-40B4-BE49-F238E27FC236}">
                <a16:creationId xmlns:a16="http://schemas.microsoft.com/office/drawing/2014/main" id="{76527F91-2809-74FD-6955-37F215A1A94F}"/>
              </a:ext>
            </a:extLst>
          </p:cNvPr>
          <p:cNvSpPr txBox="1"/>
          <p:nvPr/>
        </p:nvSpPr>
        <p:spPr>
          <a:xfrm>
            <a:off x="560614" y="1160921"/>
            <a:ext cx="1107077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400">
                <a:solidFill>
                  <a:srgbClr val="008A95"/>
                </a:solidFill>
                <a:highlight>
                  <a:srgbClr val="FFFFFF"/>
                </a:highlight>
                <a:latin typeface="Calibri"/>
                <a:ea typeface="Calibri"/>
                <a:cs typeface="Calibri"/>
              </a:rPr>
              <a:t>For errors that occur within the API, a unique code "id" will be returned.  This "id" can be sent to </a:t>
            </a:r>
            <a:r>
              <a:rPr lang="en-AU" sz="2400">
                <a:solidFill>
                  <a:srgbClr val="008A95"/>
                </a:solidFill>
                <a:highlight>
                  <a:srgbClr val="FFFFFF"/>
                </a:highlight>
                <a:latin typeface="Calibri"/>
                <a:ea typeface="Calibri"/>
                <a:cs typeface="Calibri"/>
                <a:hlinkClick r:id="rId2">
                  <a:extLst>
                    <a:ext uri="{A12FA001-AC4F-418D-AE19-62706E023703}">
                      <ahyp:hlinkClr xmlns:ahyp="http://schemas.microsoft.com/office/drawing/2018/hyperlinkcolor" val="tx"/>
                    </a:ext>
                  </a:extLst>
                </a:hlinkClick>
              </a:rPr>
              <a:t>HPP.support@health.gov.au</a:t>
            </a:r>
            <a:r>
              <a:rPr lang="en-AU" sz="2400">
                <a:solidFill>
                  <a:srgbClr val="008A95"/>
                </a:solidFill>
                <a:highlight>
                  <a:srgbClr val="FFFFFF"/>
                </a:highlight>
                <a:latin typeface="Calibri"/>
                <a:ea typeface="Calibri"/>
                <a:cs typeface="Calibri"/>
              </a:rPr>
              <a:t> to assist in the issue resolution.</a:t>
            </a:r>
            <a:endParaRPr lang="en-US"/>
          </a:p>
        </p:txBody>
      </p:sp>
      <p:pic>
        <p:nvPicPr>
          <p:cNvPr id="5" name="Picture 4" descr="A screenshot of a computer code&#10;&#10;AI-generated content may be incorrect.">
            <a:extLst>
              <a:ext uri="{FF2B5EF4-FFF2-40B4-BE49-F238E27FC236}">
                <a16:creationId xmlns:a16="http://schemas.microsoft.com/office/drawing/2014/main" id="{BA122AB8-15FF-DD53-49B0-53E02E1F84C6}"/>
              </a:ext>
            </a:extLst>
          </p:cNvPr>
          <p:cNvPicPr>
            <a:picLocks noChangeAspect="1"/>
          </p:cNvPicPr>
          <p:nvPr/>
        </p:nvPicPr>
        <p:blipFill>
          <a:blip r:embed="rId3"/>
          <a:stretch>
            <a:fillRect/>
          </a:stretch>
        </p:blipFill>
        <p:spPr>
          <a:xfrm>
            <a:off x="564726" y="2041725"/>
            <a:ext cx="10706100" cy="3762375"/>
          </a:xfrm>
          <a:prstGeom prst="rect">
            <a:avLst/>
          </a:prstGeom>
        </p:spPr>
      </p:pic>
    </p:spTree>
    <p:extLst>
      <p:ext uri="{BB962C8B-B14F-4D97-AF65-F5344CB8AC3E}">
        <p14:creationId xmlns:p14="http://schemas.microsoft.com/office/powerpoint/2010/main" val="846897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610DA-735C-18CB-6D22-37A81217B85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C11F35C-916E-EEE1-E80D-D84350476A0C}"/>
              </a:ext>
            </a:extLst>
          </p:cNvPr>
          <p:cNvPicPr>
            <a:picLocks noChangeAspect="1"/>
          </p:cNvPicPr>
          <p:nvPr/>
        </p:nvPicPr>
        <p:blipFill rotWithShape="1">
          <a:blip r:embed="rId2" cstate="screen">
            <a:alphaModFix amt="66000"/>
            <a:extLst>
              <a:ext uri="{28A0092B-C50C-407E-A947-70E740481C1C}">
                <a14:useLocalDpi xmlns:a14="http://schemas.microsoft.com/office/drawing/2010/main"/>
              </a:ext>
            </a:extLst>
          </a:blip>
          <a:srcRect b="15031"/>
          <a:stretch/>
        </p:blipFill>
        <p:spPr>
          <a:xfrm>
            <a:off x="6360161" y="220802"/>
            <a:ext cx="5824536" cy="5567717"/>
          </a:xfrm>
          <a:prstGeom prst="rect">
            <a:avLst/>
          </a:prstGeom>
        </p:spPr>
      </p:pic>
      <p:pic>
        <p:nvPicPr>
          <p:cNvPr id="29" name="Picture 28">
            <a:extLst>
              <a:ext uri="{FF2B5EF4-FFF2-40B4-BE49-F238E27FC236}">
                <a16:creationId xmlns:a16="http://schemas.microsoft.com/office/drawing/2014/main" id="{2FB599DE-0F03-D443-59CF-F0198AABC261}"/>
              </a:ext>
            </a:extLst>
          </p:cNvPr>
          <p:cNvPicPr>
            <a:picLocks noChangeAspect="1"/>
          </p:cNvPicPr>
          <p:nvPr/>
        </p:nvPicPr>
        <p:blipFill>
          <a:blip r:embed="rId3"/>
          <a:stretch>
            <a:fillRect/>
          </a:stretch>
        </p:blipFill>
        <p:spPr>
          <a:xfrm>
            <a:off x="0" y="643128"/>
            <a:ext cx="12182475" cy="5238369"/>
          </a:xfrm>
          <a:prstGeom prst="rect">
            <a:avLst/>
          </a:prstGeom>
        </p:spPr>
      </p:pic>
      <p:sp>
        <p:nvSpPr>
          <p:cNvPr id="4" name="Rectangle 3">
            <a:extLst>
              <a:ext uri="{FF2B5EF4-FFF2-40B4-BE49-F238E27FC236}">
                <a16:creationId xmlns:a16="http://schemas.microsoft.com/office/drawing/2014/main" id="{D020FBB4-32CD-52FA-656A-925D3C9A5C9C}"/>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53D2F943-C8F3-52C6-1C7B-505066933F46}"/>
              </a:ext>
            </a:extLst>
          </p:cNvPr>
          <p:cNvGrpSpPr/>
          <p:nvPr/>
        </p:nvGrpSpPr>
        <p:grpSpPr>
          <a:xfrm>
            <a:off x="975014" y="1135184"/>
            <a:ext cx="7669732" cy="3975008"/>
            <a:chOff x="976213" y="1099837"/>
            <a:chExt cx="6875108" cy="3975008"/>
          </a:xfrm>
        </p:grpSpPr>
        <p:sp>
          <p:nvSpPr>
            <p:cNvPr id="22" name="KEYNOTE PRESENTATION">
              <a:extLst>
                <a:ext uri="{FF2B5EF4-FFF2-40B4-BE49-F238E27FC236}">
                  <a16:creationId xmlns:a16="http://schemas.microsoft.com/office/drawing/2014/main" id="{22F3B01D-BE5D-D3AA-DA87-2E71ED2D7989}"/>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2798246B-E200-05E6-5CAF-A9ED3331E16E}"/>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5" name="TextBox 24">
            <a:extLst>
              <a:ext uri="{FF2B5EF4-FFF2-40B4-BE49-F238E27FC236}">
                <a16:creationId xmlns:a16="http://schemas.microsoft.com/office/drawing/2014/main" id="{51CA38F7-E6F9-3D8D-64B3-980765CB16AA}"/>
              </a:ext>
            </a:extLst>
          </p:cNvPr>
          <p:cNvSpPr txBox="1"/>
          <p:nvPr/>
        </p:nvSpPr>
        <p:spPr>
          <a:xfrm>
            <a:off x="1729865" y="2311860"/>
            <a:ext cx="6919138" cy="1384995"/>
          </a:xfrm>
          <a:prstGeom prst="rect">
            <a:avLst/>
          </a:prstGeom>
          <a:noFill/>
        </p:spPr>
        <p:txBody>
          <a:bodyPr wrap="square">
            <a:spAutoFit/>
          </a:bodyPr>
          <a:lstStyle/>
          <a:p>
            <a:r>
              <a:rPr lang="en-AU" sz="4800" b="1" dirty="0">
                <a:solidFill>
                  <a:srgbClr val="243C96"/>
                </a:solidFill>
                <a:latin typeface="Calibri"/>
              </a:rPr>
              <a:t>FUTURE UPDATES</a:t>
            </a:r>
          </a:p>
          <a:p>
            <a:r>
              <a:rPr lang="en-AU" sz="3600" dirty="0">
                <a:solidFill>
                  <a:srgbClr val="243C96"/>
                </a:solidFill>
                <a:latin typeface="Calibri"/>
                <a:cs typeface="Arial"/>
              </a:rPr>
              <a:t>Where to from here?</a:t>
            </a:r>
            <a:endParaRPr lang="en-AU" sz="1200" dirty="0">
              <a:cs typeface="Arial"/>
            </a:endParaRPr>
          </a:p>
        </p:txBody>
      </p:sp>
    </p:spTree>
    <p:extLst>
      <p:ext uri="{BB962C8B-B14F-4D97-AF65-F5344CB8AC3E}">
        <p14:creationId xmlns:p14="http://schemas.microsoft.com/office/powerpoint/2010/main" val="2982851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2A1CB-B63A-839B-C285-BAE41687B89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30087F5-8090-D953-09C4-9647052181E3}"/>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F0F8D1D4-D6C3-3CEE-C212-CE8C763EC2BD}"/>
              </a:ext>
            </a:extLst>
          </p:cNvPr>
          <p:cNvGrpSpPr/>
          <p:nvPr/>
        </p:nvGrpSpPr>
        <p:grpSpPr>
          <a:xfrm>
            <a:off x="332619" y="403870"/>
            <a:ext cx="11074324" cy="5187143"/>
            <a:chOff x="976213" y="1099837"/>
            <a:chExt cx="6875108" cy="3975008"/>
          </a:xfrm>
        </p:grpSpPr>
        <p:sp>
          <p:nvSpPr>
            <p:cNvPr id="22" name="KEYNOTE PRESENTATION">
              <a:extLst>
                <a:ext uri="{FF2B5EF4-FFF2-40B4-BE49-F238E27FC236}">
                  <a16:creationId xmlns:a16="http://schemas.microsoft.com/office/drawing/2014/main" id="{B9805CAD-BF03-4445-F0FA-848EBFBB371B}"/>
                </a:ext>
              </a:extLst>
            </p:cNvPr>
            <p:cNvSpPr txBox="1"/>
            <p:nvPr userDrawn="1"/>
          </p:nvSpPr>
          <p:spPr>
            <a:xfrm>
              <a:off x="1554476" y="3429000"/>
              <a:ext cx="4705610" cy="930868"/>
            </a:xfrm>
            <a:prstGeom prst="rect">
              <a:avLst/>
            </a:prstGeom>
            <a:ln w="12700">
              <a:miter lim="400000"/>
            </a:ln>
            <a:extLst>
              <a:ext uri="{C572A759-6A51-4108-AA02-DFA0A04FC94B}">
                <ma14:wrappingTextBoxFlag xmlns:ma14="http://schemas.microsoft.com/office/mac/drawingml/2011/main" xmlns=""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8E0E8BEA-EF7B-D84F-BDD5-0AB1E575FD17}"/>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Rectangle 1">
            <a:extLst>
              <a:ext uri="{FF2B5EF4-FFF2-40B4-BE49-F238E27FC236}">
                <a16:creationId xmlns:a16="http://schemas.microsoft.com/office/drawing/2014/main" id="{59982A84-4C5D-E552-1284-4E6C1A43770E}"/>
              </a:ext>
            </a:extLst>
          </p:cNvPr>
          <p:cNvSpPr/>
          <p:nvPr/>
        </p:nvSpPr>
        <p:spPr>
          <a:xfrm>
            <a:off x="810988" y="558651"/>
            <a:ext cx="9832203" cy="7452874"/>
          </a:xfrm>
          <a:prstGeom prst="rect">
            <a:avLst/>
          </a:prstGeom>
          <a:ln>
            <a:noFill/>
          </a:ln>
        </p:spPr>
        <p:txBody>
          <a:bodyPr wrap="square" lIns="91440" tIns="45720" rIns="91440" bIns="45720" anchor="t">
            <a:spAutoFit/>
          </a:bodyPr>
          <a:lstStyle/>
          <a:p>
            <a:pPr>
              <a:lnSpc>
                <a:spcPct val="107000"/>
              </a:lnSpc>
              <a:spcAft>
                <a:spcPts val="600"/>
              </a:spcAft>
            </a:pPr>
            <a:r>
              <a:rPr lang="en-AU" sz="4400" b="1" dirty="0">
                <a:solidFill>
                  <a:srgbClr val="153A6E"/>
                </a:solidFill>
                <a:latin typeface="Calibri"/>
                <a:ea typeface="+mj-ea"/>
                <a:cs typeface="Calibri"/>
              </a:rPr>
              <a:t>Upcoming Releases</a:t>
            </a:r>
            <a:r>
              <a:rPr lang="en-AU" sz="1600" kern="100" dirty="0">
                <a:latin typeface="Calibri"/>
                <a:ea typeface="Calibri"/>
                <a:cs typeface="Calibri"/>
              </a:rPr>
              <a:t>  </a:t>
            </a:r>
            <a:r>
              <a:rPr lang="en-AU" sz="1800" kern="100" dirty="0">
                <a:latin typeface="Calibri"/>
                <a:ea typeface="Calibri"/>
                <a:cs typeface="Calibri"/>
              </a:rPr>
              <a:t>(Date: TBC)  </a:t>
            </a:r>
            <a:endParaRPr lang="en-US" dirty="0">
              <a:latin typeface="Arial"/>
              <a:ea typeface="Calibri"/>
              <a:cs typeface="Arial"/>
            </a:endParaRPr>
          </a:p>
          <a:p>
            <a:r>
              <a:rPr lang="en-AU" sz="2400" dirty="0">
                <a:solidFill>
                  <a:srgbClr val="008A95"/>
                </a:solidFill>
                <a:highlight>
                  <a:srgbClr val="FFFFFF"/>
                </a:highlight>
                <a:latin typeface="Calibri"/>
                <a:ea typeface="Calibri"/>
                <a:cs typeface="Calibri"/>
              </a:rPr>
              <a:t>Potential updates to PBS policy affecting data </a:t>
            </a:r>
            <a:endParaRPr lang="en-AU"/>
          </a:p>
          <a:p>
            <a:pPr lvl="1" indent="-400050">
              <a:buFont typeface="Arial"/>
              <a:buChar char="•"/>
            </a:pPr>
            <a:endParaRPr lang="en-AU" sz="2000" dirty="0">
              <a:solidFill>
                <a:srgbClr val="000000"/>
              </a:solidFill>
              <a:highlight>
                <a:srgbClr val="FFFFFF"/>
              </a:highlight>
              <a:latin typeface="Calibri"/>
              <a:ea typeface="Calibri"/>
              <a:cs typeface="Calibri"/>
            </a:endParaRPr>
          </a:p>
          <a:p>
            <a:pPr lvl="1" indent="-400050">
              <a:buFont typeface="Arial"/>
              <a:buChar char="•"/>
            </a:pPr>
            <a:r>
              <a:rPr lang="en-AU" sz="2000" dirty="0">
                <a:solidFill>
                  <a:srgbClr val="000000"/>
                </a:solidFill>
                <a:highlight>
                  <a:srgbClr val="FFFFFF"/>
                </a:highlight>
                <a:latin typeface="Calibri"/>
                <a:ea typeface="Calibri"/>
                <a:cs typeface="Calibri"/>
              </a:rPr>
              <a:t>Various updates to PBS policies are in planning that may impact the PBS data.</a:t>
            </a:r>
          </a:p>
          <a:p>
            <a:pPr lvl="1" indent="-400050">
              <a:buFont typeface="Arial"/>
              <a:buChar char="•"/>
            </a:pPr>
            <a:r>
              <a:rPr lang="en-AU" sz="2000" dirty="0">
                <a:solidFill>
                  <a:srgbClr val="000000"/>
                </a:solidFill>
                <a:highlight>
                  <a:srgbClr val="FFFFFF"/>
                </a:highlight>
                <a:latin typeface="Calibri"/>
                <a:ea typeface="Calibri"/>
                <a:cs typeface="Calibri"/>
              </a:rPr>
              <a:t>There are a range of potential changes. Some may be new data in existing fields, some may require additional fields or endpoints to be added to the API data.  </a:t>
            </a:r>
          </a:p>
          <a:p>
            <a:pPr lvl="1" indent="-400050">
              <a:buFont typeface="Arial"/>
              <a:buChar char="•"/>
            </a:pPr>
            <a:r>
              <a:rPr lang="en-AU" sz="2000" dirty="0">
                <a:solidFill>
                  <a:srgbClr val="000000"/>
                </a:solidFill>
                <a:highlight>
                  <a:srgbClr val="FFFFFF"/>
                </a:highlight>
                <a:latin typeface="Calibri"/>
                <a:ea typeface="Calibri"/>
                <a:cs typeface="Calibri"/>
              </a:rPr>
              <a:t>Test data will be provided where possible for each of these updates</a:t>
            </a:r>
          </a:p>
          <a:p>
            <a:pPr lvl="2" indent="-400050">
              <a:buFont typeface="Arial"/>
              <a:buChar char="•"/>
            </a:pPr>
            <a:r>
              <a:rPr lang="en-AU" sz="2000" dirty="0">
                <a:solidFill>
                  <a:srgbClr val="000000"/>
                </a:solidFill>
                <a:highlight>
                  <a:srgbClr val="FFFFFF"/>
                </a:highlight>
                <a:latin typeface="Calibri"/>
                <a:ea typeface="Calibri"/>
                <a:cs typeface="Calibri"/>
              </a:rPr>
              <a:t>These will be provided in JSON and CSV formats</a:t>
            </a:r>
          </a:p>
          <a:p>
            <a:pPr lvl="2" indent="-400050">
              <a:buFont typeface="Arial"/>
              <a:buChar char="•"/>
            </a:pPr>
            <a:r>
              <a:rPr lang="en-AU" sz="2000" dirty="0">
                <a:solidFill>
                  <a:srgbClr val="000000"/>
                </a:solidFill>
                <a:highlight>
                  <a:srgbClr val="FFFFFF"/>
                </a:highlight>
                <a:latin typeface="Calibri"/>
                <a:ea typeface="Calibri"/>
                <a:cs typeface="Calibri"/>
              </a:rPr>
              <a:t>XML may not be released for these test files</a:t>
            </a:r>
          </a:p>
          <a:p>
            <a:pPr marL="742950" lvl="1" indent="-285750">
              <a:buFont typeface="Arial" panose="020B0604020202020204" pitchFamily="34" charset="0"/>
              <a:buChar char="•"/>
            </a:pPr>
            <a:endParaRPr lang="en-US">
              <a:solidFill>
                <a:srgbClr val="000000"/>
              </a:solidFill>
              <a:highlight>
                <a:srgbClr val="FFFF00"/>
              </a:highlight>
              <a:latin typeface="Calibri"/>
              <a:ea typeface="Calibri"/>
              <a:cs typeface="Arial"/>
            </a:endParaRPr>
          </a:p>
          <a:p>
            <a:pPr marL="285750" indent="-285750">
              <a:buFont typeface="Arial" panose="020B0604020202020204" pitchFamily="34" charset="0"/>
              <a:buChar char="•"/>
            </a:pPr>
            <a:endParaRPr lang="en-US">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US">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US">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AU">
              <a:solidFill>
                <a:srgbClr val="000000"/>
              </a:solidFill>
              <a:highlight>
                <a:srgbClr val="FFFFFF"/>
              </a:highlight>
              <a:latin typeface="Arial"/>
              <a:ea typeface="Calibri"/>
              <a:cs typeface="Arial"/>
            </a:endParaRPr>
          </a:p>
          <a:p>
            <a:pPr marL="742950" lvl="1" indent="-285750">
              <a:buFont typeface="Arial" panose="020B0604020202020204" pitchFamily="34" charset="0"/>
              <a:buChar char="•"/>
            </a:pPr>
            <a:endParaRPr lang="en-AU" sz="1600" kern="100">
              <a:solidFill>
                <a:srgbClr val="000000"/>
              </a:solidFill>
              <a:latin typeface="Calibri"/>
              <a:ea typeface="Calibri"/>
              <a:cs typeface="Calibri"/>
            </a:endParaRPr>
          </a:p>
          <a:p>
            <a:pPr marL="742950" lvl="1" indent="-285750">
              <a:lnSpc>
                <a:spcPct val="107000"/>
              </a:lnSpc>
              <a:spcAft>
                <a:spcPts val="2400"/>
              </a:spcAft>
              <a:buFont typeface="Arial" panose="020B0604020202020204" pitchFamily="34" charset="0"/>
              <a:buChar char="•"/>
            </a:pPr>
            <a:endParaRPr lang="en-AU">
              <a:solidFill>
                <a:srgbClr val="000000"/>
              </a:solidFill>
              <a:latin typeface="Aptos" panose="020B0004020202020204" pitchFamily="34" charset="0"/>
              <a:ea typeface="Calibri"/>
              <a:cs typeface="Calibri"/>
            </a:endParaRPr>
          </a:p>
          <a:p>
            <a:pPr marL="742950" lvl="1" indent="-285750">
              <a:lnSpc>
                <a:spcPct val="107000"/>
              </a:lnSpc>
              <a:spcAft>
                <a:spcPts val="2400"/>
              </a:spcAft>
              <a:buFont typeface="Arial" panose="020B0604020202020204" pitchFamily="34" charset="0"/>
              <a:buChar char="•"/>
            </a:pPr>
            <a:endParaRPr lang="en-AU">
              <a:solidFill>
                <a:srgbClr val="008A95"/>
              </a:solidFill>
              <a:latin typeface="Calibri"/>
              <a:ea typeface="Calibri"/>
              <a:cs typeface="Calibri"/>
            </a:endParaRPr>
          </a:p>
          <a:p>
            <a:pPr lvl="1">
              <a:lnSpc>
                <a:spcPct val="107000"/>
              </a:lnSpc>
              <a:spcAft>
                <a:spcPts val="2400"/>
              </a:spcAft>
            </a:pPr>
            <a:endParaRPr lang="en-US">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a:solidFill>
                <a:srgbClr val="000000"/>
              </a:solidFill>
              <a:highlight>
                <a:srgbClr val="FFFFFF"/>
              </a:highlight>
              <a:latin typeface="Calibri"/>
              <a:ea typeface="Calibri"/>
              <a:cs typeface="Calibri"/>
            </a:endParaRPr>
          </a:p>
        </p:txBody>
      </p:sp>
    </p:spTree>
    <p:extLst>
      <p:ext uri="{BB962C8B-B14F-4D97-AF65-F5344CB8AC3E}">
        <p14:creationId xmlns:p14="http://schemas.microsoft.com/office/powerpoint/2010/main" val="148643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5F9EA-B49C-5080-6D86-C98E1469C7E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BE171E3-7304-9BDF-692D-FD01D84C06FF}"/>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01BD80E3-F62C-CD97-292C-0E913797B31D}"/>
              </a:ext>
            </a:extLst>
          </p:cNvPr>
          <p:cNvGrpSpPr/>
          <p:nvPr/>
        </p:nvGrpSpPr>
        <p:grpSpPr>
          <a:xfrm>
            <a:off x="356432" y="403870"/>
            <a:ext cx="11074324" cy="5187143"/>
            <a:chOff x="976213" y="1099837"/>
            <a:chExt cx="6875108" cy="3975008"/>
          </a:xfrm>
        </p:grpSpPr>
        <p:sp>
          <p:nvSpPr>
            <p:cNvPr id="22" name="KEYNOTE PRESENTATION">
              <a:extLst>
                <a:ext uri="{FF2B5EF4-FFF2-40B4-BE49-F238E27FC236}">
                  <a16:creationId xmlns:a16="http://schemas.microsoft.com/office/drawing/2014/main" id="{FC753502-27DA-2673-912B-86B26E2E1FF0}"/>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7FA8743C-5D83-7D77-EE1C-83B7D0139721}"/>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Rectangle 1">
            <a:extLst>
              <a:ext uri="{FF2B5EF4-FFF2-40B4-BE49-F238E27FC236}">
                <a16:creationId xmlns:a16="http://schemas.microsoft.com/office/drawing/2014/main" id="{BBD1070D-0500-4C71-156C-A8F481EA4AFD}"/>
              </a:ext>
            </a:extLst>
          </p:cNvPr>
          <p:cNvSpPr/>
          <p:nvPr/>
        </p:nvSpPr>
        <p:spPr>
          <a:xfrm>
            <a:off x="534596" y="403870"/>
            <a:ext cx="9990353" cy="9094541"/>
          </a:xfrm>
          <a:prstGeom prst="rect">
            <a:avLst/>
          </a:prstGeom>
          <a:ln>
            <a:noFill/>
          </a:ln>
        </p:spPr>
        <p:txBody>
          <a:bodyPr wrap="square" lIns="91440" tIns="45720" rIns="91440" bIns="45720" anchor="t">
            <a:spAutoFit/>
          </a:bodyPr>
          <a:lstStyle/>
          <a:p>
            <a:pPr>
              <a:lnSpc>
                <a:spcPct val="107000"/>
              </a:lnSpc>
              <a:spcAft>
                <a:spcPts val="600"/>
              </a:spcAft>
            </a:pPr>
            <a:r>
              <a:rPr lang="en-AU" sz="4400" b="1" dirty="0">
                <a:solidFill>
                  <a:srgbClr val="153A6E"/>
                </a:solidFill>
                <a:latin typeface="Calibri"/>
                <a:ea typeface="+mj-ea"/>
                <a:cs typeface="Calibri"/>
              </a:rPr>
              <a:t>Potential Future Releases </a:t>
            </a:r>
            <a:r>
              <a:rPr lang="en-AU" sz="1600" kern="100" dirty="0">
                <a:latin typeface="Calibri"/>
                <a:ea typeface="Calibri"/>
                <a:cs typeface="Calibri"/>
              </a:rPr>
              <a:t>(Date: TBC)  </a:t>
            </a:r>
            <a:endParaRPr lang="en-US" dirty="0">
              <a:latin typeface="Arial"/>
              <a:ea typeface="Calibri"/>
              <a:cs typeface="Arial"/>
            </a:endParaRPr>
          </a:p>
          <a:p>
            <a:pPr>
              <a:lnSpc>
                <a:spcPct val="107000"/>
              </a:lnSpc>
              <a:spcAft>
                <a:spcPts val="600"/>
              </a:spcAft>
            </a:pPr>
            <a:r>
              <a:rPr lang="en-AU" sz="2400" dirty="0">
                <a:solidFill>
                  <a:srgbClr val="008A95"/>
                </a:solidFill>
                <a:highlight>
                  <a:srgbClr val="FFFFFF"/>
                </a:highlight>
                <a:latin typeface="Calibri"/>
                <a:ea typeface="Calibri"/>
                <a:cs typeface="Calibri"/>
              </a:rPr>
              <a:t>Software Vendor test environment</a:t>
            </a:r>
            <a:endParaRPr lang="en-US" sz="2400" dirty="0">
              <a:solidFill>
                <a:srgbClr val="008A95"/>
              </a:solidFill>
              <a:highlight>
                <a:srgbClr val="FFFFFF"/>
              </a:highlight>
              <a:latin typeface="Calibri"/>
              <a:ea typeface="Calibri"/>
              <a:cs typeface="Calibri"/>
            </a:endParaRPr>
          </a:p>
          <a:p>
            <a:pPr lvl="1" indent="-342900">
              <a:buFont typeface="Arial" panose="020B0604020202020204" pitchFamily="34" charset="0"/>
              <a:buChar char="•"/>
            </a:pPr>
            <a:r>
              <a:rPr lang="en-AU" dirty="0">
                <a:solidFill>
                  <a:srgbClr val="000000"/>
                </a:solidFill>
                <a:highlight>
                  <a:srgbClr val="FFFFFF"/>
                </a:highlight>
                <a:latin typeface="Calibri"/>
                <a:ea typeface="Calibri"/>
                <a:cs typeface="Arial"/>
              </a:rPr>
              <a:t>Until available, all test files will be released as CSV and JSON downloads. </a:t>
            </a:r>
            <a:endParaRPr lang="en-AU" dirty="0">
              <a:solidFill>
                <a:srgbClr val="FF0000"/>
              </a:solidFill>
              <a:highlight>
                <a:srgbClr val="FFFFFF"/>
              </a:highlight>
              <a:latin typeface="Calibri"/>
              <a:ea typeface="Calibri"/>
              <a:cs typeface="Arial"/>
            </a:endParaRPr>
          </a:p>
          <a:p>
            <a:r>
              <a:rPr lang="en-AU" sz="2400" dirty="0">
                <a:solidFill>
                  <a:srgbClr val="008A95"/>
                </a:solidFill>
                <a:highlight>
                  <a:srgbClr val="FFFFFF"/>
                </a:highlight>
                <a:latin typeface="Calibri"/>
                <a:ea typeface="Calibri"/>
                <a:cs typeface="Calibri"/>
              </a:rPr>
              <a:t>API v3 or v4.</a:t>
            </a:r>
          </a:p>
          <a:p>
            <a:pPr lvl="1" indent="-342900">
              <a:buFont typeface="Arial,Sans-Serif"/>
              <a:buChar char="•"/>
            </a:pPr>
            <a:r>
              <a:rPr lang="en-AU" dirty="0">
                <a:solidFill>
                  <a:srgbClr val="000000"/>
                </a:solidFill>
                <a:latin typeface="Calibri"/>
                <a:ea typeface="Calibri"/>
                <a:cs typeface="Calibri"/>
              </a:rPr>
              <a:t>Improve Renewal function notifications. </a:t>
            </a:r>
          </a:p>
          <a:p>
            <a:pPr lvl="1" indent="-342900">
              <a:buFont typeface="Arial,Sans-Serif"/>
              <a:buChar char="•"/>
            </a:pPr>
            <a:r>
              <a:rPr lang="en-AU" dirty="0">
                <a:solidFill>
                  <a:srgbClr val="000000"/>
                </a:solidFill>
                <a:latin typeface="Calibri"/>
                <a:ea typeface="Calibri"/>
                <a:cs typeface="Calibri"/>
              </a:rPr>
              <a:t>Known issue - </a:t>
            </a:r>
            <a:r>
              <a:rPr lang="en-AU" dirty="0">
                <a:solidFill>
                  <a:srgbClr val="000000"/>
                </a:solidFill>
                <a:highlight>
                  <a:srgbClr val="FFFFFF"/>
                </a:highlight>
                <a:latin typeface="Calibri"/>
                <a:ea typeface="Calibri"/>
                <a:cs typeface="Calibri"/>
              </a:rPr>
              <a:t>restrictions API endpoint, the SCHEDULE_HTML_TEXT contains incorrect formatting. Currently this field combines both Schedule and LI text information.</a:t>
            </a:r>
            <a:endParaRPr lang="en-US" dirty="0">
              <a:solidFill>
                <a:srgbClr val="000000"/>
              </a:solidFill>
              <a:latin typeface="Calibri"/>
              <a:ea typeface="Calibri"/>
              <a:cs typeface="Calibri"/>
            </a:endParaRPr>
          </a:p>
          <a:p>
            <a:pPr lvl="1" indent="-342900">
              <a:buFont typeface="Arial,Sans-Serif"/>
              <a:buChar char="•"/>
            </a:pPr>
            <a:r>
              <a:rPr lang="en-AU" dirty="0">
                <a:solidFill>
                  <a:srgbClr val="000000"/>
                </a:solidFill>
                <a:latin typeface="Calibri"/>
                <a:ea typeface="Calibri"/>
                <a:cs typeface="Calibri"/>
              </a:rPr>
              <a:t>Improve speed of data sync to allow faster releases or other data delivery methods.</a:t>
            </a:r>
          </a:p>
          <a:p>
            <a:pPr lvl="2" indent="-342900">
              <a:buFont typeface="Arial,Sans-Serif"/>
              <a:buChar char="•"/>
            </a:pPr>
            <a:r>
              <a:rPr lang="en-AU" dirty="0">
                <a:solidFill>
                  <a:srgbClr val="000000"/>
                </a:solidFill>
                <a:latin typeface="Calibri"/>
                <a:ea typeface="Calibri"/>
                <a:cs typeface="Calibri"/>
              </a:rPr>
              <a:t>Requests for specific types please put </a:t>
            </a:r>
            <a:r>
              <a:rPr lang="en-AU">
                <a:solidFill>
                  <a:srgbClr val="000000"/>
                </a:solidFill>
                <a:latin typeface="Calibri"/>
                <a:ea typeface="Calibri"/>
                <a:cs typeface="Calibri"/>
              </a:rPr>
              <a:t>into Questionnaire. </a:t>
            </a:r>
            <a:endParaRPr lang="en-US" dirty="0">
              <a:solidFill>
                <a:srgbClr val="000000"/>
              </a:solidFill>
              <a:latin typeface="Calibri"/>
              <a:ea typeface="Calibri"/>
              <a:cs typeface="Calibri"/>
            </a:endParaRPr>
          </a:p>
          <a:p>
            <a:pPr lvl="1" indent="-342900">
              <a:buFont typeface="Arial,Sans-Serif"/>
              <a:buChar char="•"/>
            </a:pPr>
            <a:r>
              <a:rPr lang="en-AU" dirty="0">
                <a:solidFill>
                  <a:srgbClr val="000000"/>
                </a:solidFill>
                <a:latin typeface="Calibri"/>
                <a:ea typeface="Calibri"/>
                <a:cs typeface="Calibri"/>
              </a:rPr>
              <a:t>Enforced Pagination – CSV downloads will be provided with pagination. </a:t>
            </a:r>
          </a:p>
          <a:p>
            <a:pPr lvl="1" indent="-342900">
              <a:buFont typeface="Arial,Sans-Serif"/>
              <a:buChar char="•"/>
            </a:pPr>
            <a:r>
              <a:rPr lang="en-US" dirty="0">
                <a:solidFill>
                  <a:srgbClr val="000000"/>
                </a:solidFill>
                <a:latin typeface="Calibri"/>
                <a:ea typeface="Calibri"/>
                <a:cs typeface="Calibri"/>
              </a:rPr>
              <a:t>Improve AMT linkages to listings for better coverage and Many to Many mappings.</a:t>
            </a:r>
          </a:p>
          <a:p>
            <a:pPr lvl="1" indent="-342900">
              <a:buFont typeface="Arial,Sans-Serif"/>
              <a:buChar char="•"/>
            </a:pPr>
            <a:r>
              <a:rPr lang="en-US" dirty="0">
                <a:solidFill>
                  <a:srgbClr val="000000"/>
                </a:solidFill>
                <a:latin typeface="Calibri"/>
                <a:ea typeface="Calibri"/>
                <a:cs typeface="Calibri"/>
              </a:rPr>
              <a:t>Improve Extemporaneous listings information. </a:t>
            </a:r>
          </a:p>
          <a:p>
            <a:pPr lvl="1" indent="-342900">
              <a:buFont typeface="Arial,Sans-Serif"/>
              <a:buChar char="•"/>
            </a:pPr>
            <a:r>
              <a:rPr lang="en-AU" dirty="0">
                <a:solidFill>
                  <a:srgbClr val="000000"/>
                </a:solidFill>
                <a:latin typeface="Calibri"/>
                <a:ea typeface="Calibri"/>
                <a:cs typeface="Calibri"/>
              </a:rPr>
              <a:t>More history in the API. </a:t>
            </a:r>
          </a:p>
          <a:p>
            <a:pPr lvl="1" indent="-342900">
              <a:buFont typeface="Arial,Sans-Serif"/>
              <a:buChar char="•"/>
            </a:pPr>
            <a:r>
              <a:rPr lang="en-AU" dirty="0">
                <a:solidFill>
                  <a:srgbClr val="000000"/>
                </a:solidFill>
                <a:latin typeface="Calibri"/>
                <a:ea typeface="Calibri"/>
                <a:cs typeface="Calibri"/>
              </a:rPr>
              <a:t>EFC improvements – </a:t>
            </a:r>
            <a:r>
              <a:rPr lang="en-AU" dirty="0" err="1">
                <a:solidFill>
                  <a:srgbClr val="000000"/>
                </a:solidFill>
                <a:latin typeface="Calibri"/>
                <a:ea typeface="Calibri"/>
                <a:cs typeface="Calibri"/>
              </a:rPr>
              <a:t>ie</a:t>
            </a:r>
            <a:r>
              <a:rPr lang="en-AU" dirty="0">
                <a:solidFill>
                  <a:srgbClr val="000000"/>
                </a:solidFill>
                <a:latin typeface="Calibri"/>
                <a:ea typeface="Calibri"/>
                <a:cs typeface="Calibri"/>
              </a:rPr>
              <a:t> TPUU, Vial sizes</a:t>
            </a:r>
          </a:p>
          <a:p>
            <a:pPr marL="114300" lvl="1"/>
            <a:endParaRPr lang="en-AU" dirty="0">
              <a:solidFill>
                <a:srgbClr val="000000"/>
              </a:solidFill>
              <a:latin typeface="Calibri"/>
              <a:ea typeface="Calibri"/>
              <a:cs typeface="Calibri"/>
            </a:endParaRPr>
          </a:p>
          <a:p>
            <a:pPr marL="742950" lvl="1" indent="-285750">
              <a:buFont typeface="Arial" panose="020B0604020202020204" pitchFamily="34" charset="0"/>
              <a:buChar char="•"/>
            </a:pPr>
            <a:endParaRPr lang="en-US" dirty="0">
              <a:solidFill>
                <a:srgbClr val="000000"/>
              </a:solidFill>
              <a:highlight>
                <a:srgbClr val="FFFF00"/>
              </a:highlight>
              <a:latin typeface="Calibri"/>
              <a:ea typeface="Calibri"/>
              <a:cs typeface="Arial"/>
            </a:endParaRPr>
          </a:p>
          <a:p>
            <a:pPr marL="285750" indent="-285750">
              <a:buFont typeface="Arial" panose="020B0604020202020204" pitchFamily="34" charset="0"/>
              <a:buChar char="•"/>
            </a:pPr>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AU" dirty="0">
              <a:solidFill>
                <a:srgbClr val="000000"/>
              </a:solidFill>
              <a:highlight>
                <a:srgbClr val="FFFFFF"/>
              </a:highlight>
              <a:latin typeface="Arial"/>
              <a:ea typeface="Calibri"/>
              <a:cs typeface="Arial"/>
            </a:endParaRPr>
          </a:p>
          <a:p>
            <a:pPr marL="742950" lvl="1" indent="-285750">
              <a:buFont typeface="Arial" panose="020B0604020202020204" pitchFamily="34" charset="0"/>
              <a:buChar char="•"/>
            </a:pPr>
            <a:endParaRPr lang="en-AU" sz="1600" kern="100" dirty="0">
              <a:solidFill>
                <a:srgbClr val="000000"/>
              </a:solidFill>
              <a:latin typeface="Calibri"/>
              <a:ea typeface="Calibri"/>
              <a:cs typeface="Calibri"/>
            </a:endParaRPr>
          </a:p>
          <a:p>
            <a:pPr marL="742950" lvl="1" indent="-285750">
              <a:lnSpc>
                <a:spcPct val="107000"/>
              </a:lnSpc>
              <a:spcAft>
                <a:spcPts val="2400"/>
              </a:spcAft>
              <a:buFont typeface="Arial" panose="020B0604020202020204" pitchFamily="34" charset="0"/>
              <a:buChar char="•"/>
            </a:pPr>
            <a:endParaRPr lang="en-AU" dirty="0">
              <a:solidFill>
                <a:srgbClr val="000000"/>
              </a:solidFill>
              <a:latin typeface="Aptos" panose="020B0004020202020204" pitchFamily="34" charset="0"/>
              <a:ea typeface="Calibri"/>
              <a:cs typeface="Calibri"/>
            </a:endParaRPr>
          </a:p>
          <a:p>
            <a:pPr marL="742950" lvl="1" indent="-285750">
              <a:lnSpc>
                <a:spcPct val="107000"/>
              </a:lnSpc>
              <a:spcAft>
                <a:spcPts val="2400"/>
              </a:spcAft>
              <a:buFont typeface="Arial" panose="020B0604020202020204" pitchFamily="34" charset="0"/>
              <a:buChar char="•"/>
            </a:pPr>
            <a:endParaRPr lang="en-AU" dirty="0">
              <a:solidFill>
                <a:srgbClr val="008A95"/>
              </a:solidFill>
              <a:latin typeface="Calibri"/>
              <a:ea typeface="Calibri"/>
              <a:cs typeface="Calibri"/>
            </a:endParaRPr>
          </a:p>
          <a:p>
            <a:pPr lvl="1">
              <a:lnSpc>
                <a:spcPct val="107000"/>
              </a:lnSpc>
              <a:spcAft>
                <a:spcPts val="2400"/>
              </a:spcAft>
            </a:pPr>
            <a:endParaRPr lang="en-US" dirty="0">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dirty="0">
              <a:solidFill>
                <a:srgbClr val="000000"/>
              </a:solidFill>
              <a:highlight>
                <a:srgbClr val="FFFFFF"/>
              </a:highlight>
              <a:latin typeface="Calibri"/>
              <a:ea typeface="Calibri"/>
              <a:cs typeface="Calibri"/>
            </a:endParaRPr>
          </a:p>
        </p:txBody>
      </p:sp>
    </p:spTree>
    <p:extLst>
      <p:ext uri="{BB962C8B-B14F-4D97-AF65-F5344CB8AC3E}">
        <p14:creationId xmlns:p14="http://schemas.microsoft.com/office/powerpoint/2010/main" val="4273114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03DDC-DFC6-A2DE-6BB1-82FA90B75D9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74A08CA-4C7E-B26B-DB97-BFFFF019F908}"/>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8CEFB841-180F-0B64-8F9C-98C849239286}"/>
              </a:ext>
            </a:extLst>
          </p:cNvPr>
          <p:cNvGrpSpPr/>
          <p:nvPr/>
        </p:nvGrpSpPr>
        <p:grpSpPr>
          <a:xfrm>
            <a:off x="380614" y="415636"/>
            <a:ext cx="11074324" cy="5187143"/>
            <a:chOff x="976213" y="1099837"/>
            <a:chExt cx="6875108" cy="3975008"/>
          </a:xfrm>
        </p:grpSpPr>
        <p:sp>
          <p:nvSpPr>
            <p:cNvPr id="22" name="KEYNOTE PRESENTATION">
              <a:extLst>
                <a:ext uri="{FF2B5EF4-FFF2-40B4-BE49-F238E27FC236}">
                  <a16:creationId xmlns:a16="http://schemas.microsoft.com/office/drawing/2014/main" id="{4C7C1EEF-7D48-759B-88CA-FEDFAC5CD212}"/>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6AE050E9-DC89-0713-A271-318D17063C35}"/>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Title 1">
            <a:extLst>
              <a:ext uri="{FF2B5EF4-FFF2-40B4-BE49-F238E27FC236}">
                <a16:creationId xmlns:a16="http://schemas.microsoft.com/office/drawing/2014/main" id="{A4306046-761C-DB48-1443-8905D382933C}"/>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Acknowledgement of Country</a:t>
            </a:r>
          </a:p>
        </p:txBody>
      </p:sp>
      <p:sp>
        <p:nvSpPr>
          <p:cNvPr id="3" name="TextBox 2">
            <a:extLst>
              <a:ext uri="{FF2B5EF4-FFF2-40B4-BE49-F238E27FC236}">
                <a16:creationId xmlns:a16="http://schemas.microsoft.com/office/drawing/2014/main" id="{3146F8DA-8E3C-C864-30AF-AF4365A94522}"/>
              </a:ext>
            </a:extLst>
          </p:cNvPr>
          <p:cNvSpPr txBox="1"/>
          <p:nvPr/>
        </p:nvSpPr>
        <p:spPr>
          <a:xfrm>
            <a:off x="849088" y="1603983"/>
            <a:ext cx="10525156" cy="1569660"/>
          </a:xfrm>
          <a:prstGeom prst="rect">
            <a:avLst/>
          </a:prstGeom>
          <a:noFill/>
        </p:spPr>
        <p:txBody>
          <a:bodyPr wrap="square">
            <a:spAutoFit/>
          </a:bodyPr>
          <a:lstStyle/>
          <a:p>
            <a:r>
              <a:rPr lang="en-AU" sz="2400">
                <a:latin typeface="Calibri" panose="020F0502020204030204" pitchFamily="34" charset="0"/>
                <a:cs typeface="Calibri" panose="020F0502020204030204" pitchFamily="34" charset="0"/>
              </a:rPr>
              <a:t>We acknowledge the Traditional Custodians of country throughout Australia and their connections to land, sea and community. We pay our respect to their Elders past and present and extend that respect to all Aboriginal and Torres Strait Islander peoples today.</a:t>
            </a:r>
          </a:p>
        </p:txBody>
      </p:sp>
    </p:spTree>
    <p:extLst>
      <p:ext uri="{BB962C8B-B14F-4D97-AF65-F5344CB8AC3E}">
        <p14:creationId xmlns:p14="http://schemas.microsoft.com/office/powerpoint/2010/main" val="22765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DB846-84C5-531D-0FD5-F3195400EC8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6AC45C6-3B6E-D22C-C2C8-B21496935802}"/>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DED9169B-0351-77F8-1DBE-3F91630B1CFC}"/>
              </a:ext>
            </a:extLst>
          </p:cNvPr>
          <p:cNvGrpSpPr/>
          <p:nvPr/>
        </p:nvGrpSpPr>
        <p:grpSpPr>
          <a:xfrm>
            <a:off x="380614" y="415636"/>
            <a:ext cx="11074324" cy="5187143"/>
            <a:chOff x="976213" y="1099837"/>
            <a:chExt cx="6875108" cy="3975008"/>
          </a:xfrm>
        </p:grpSpPr>
        <p:sp>
          <p:nvSpPr>
            <p:cNvPr id="22" name="KEYNOTE PRESENTATION">
              <a:extLst>
                <a:ext uri="{FF2B5EF4-FFF2-40B4-BE49-F238E27FC236}">
                  <a16:creationId xmlns:a16="http://schemas.microsoft.com/office/drawing/2014/main" id="{258B95DE-849A-C68A-0EC2-19C84C2389FA}"/>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4B288182-3A0A-3478-4766-CA2AD87A7CC6}"/>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TextBox 1">
            <a:extLst>
              <a:ext uri="{FF2B5EF4-FFF2-40B4-BE49-F238E27FC236}">
                <a16:creationId xmlns:a16="http://schemas.microsoft.com/office/drawing/2014/main" id="{15D00B48-8CF0-3D19-7EC0-5421EB8FB61A}"/>
              </a:ext>
            </a:extLst>
          </p:cNvPr>
          <p:cNvSpPr txBox="1"/>
          <p:nvPr/>
        </p:nvSpPr>
        <p:spPr>
          <a:xfrm>
            <a:off x="620486" y="609600"/>
            <a:ext cx="95141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400">
                <a:solidFill>
                  <a:srgbClr val="008A95"/>
                </a:solidFill>
                <a:latin typeface="Calibri"/>
              </a:rPr>
              <a:t>Unplanned future release </a:t>
            </a:r>
            <a:r>
              <a:rPr lang="en-AU" sz="1600">
                <a:latin typeface="Calibri"/>
              </a:rPr>
              <a:t>(Date: TBC)</a:t>
            </a:r>
            <a:endParaRPr lang="en-GB"/>
          </a:p>
        </p:txBody>
      </p:sp>
      <p:sp>
        <p:nvSpPr>
          <p:cNvPr id="5" name="TextBox 4">
            <a:extLst>
              <a:ext uri="{FF2B5EF4-FFF2-40B4-BE49-F238E27FC236}">
                <a16:creationId xmlns:a16="http://schemas.microsoft.com/office/drawing/2014/main" id="{5A5E16B2-A758-F8C7-C205-EBE5AE654CBB}"/>
              </a:ext>
            </a:extLst>
          </p:cNvPr>
          <p:cNvSpPr txBox="1"/>
          <p:nvPr/>
        </p:nvSpPr>
        <p:spPr>
          <a:xfrm>
            <a:off x="737062" y="1171905"/>
            <a:ext cx="535893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AU" sz="2000" dirty="0">
                <a:highlight>
                  <a:srgbClr val="FFFFFF"/>
                </a:highlight>
                <a:latin typeface="Calibri"/>
                <a:cs typeface="Arial"/>
              </a:rPr>
              <a:t>API v4 Major version intends to:</a:t>
            </a:r>
            <a:endParaRPr lang="en-US" dirty="0"/>
          </a:p>
          <a:p>
            <a:pPr marL="742950" lvl="1" indent="-285750">
              <a:buFont typeface="Arial,Sans-Serif"/>
              <a:buChar char="•"/>
            </a:pPr>
            <a:r>
              <a:rPr lang="en-AU" sz="2000" dirty="0">
                <a:highlight>
                  <a:srgbClr val="FFFFFF"/>
                </a:highlight>
                <a:latin typeface="Calibri"/>
                <a:cs typeface="Arial"/>
              </a:rPr>
              <a:t>Improve functionality and structure. </a:t>
            </a:r>
            <a:r>
              <a:rPr lang="en-US" sz="2000" dirty="0">
                <a:latin typeface="Calibri"/>
                <a:cs typeface="Arial"/>
              </a:rPr>
              <a:t>​</a:t>
            </a:r>
            <a:endParaRPr lang="en-US" sz="2000" dirty="0">
              <a:latin typeface="Calibri"/>
              <a:ea typeface="Calibri"/>
              <a:cs typeface="Arial"/>
            </a:endParaRPr>
          </a:p>
          <a:p>
            <a:pPr marL="742950" lvl="1" indent="-285750">
              <a:buFont typeface="Arial,Sans-Serif"/>
              <a:buChar char="•"/>
            </a:pPr>
            <a:r>
              <a:rPr lang="en-AU" sz="2000" dirty="0">
                <a:highlight>
                  <a:srgbClr val="FFFFFF"/>
                </a:highlight>
                <a:latin typeface="Calibri"/>
                <a:cs typeface="Arial"/>
              </a:rPr>
              <a:t>Required breaking changes.</a:t>
            </a:r>
            <a:r>
              <a:rPr lang="en-US" sz="2000" dirty="0">
                <a:latin typeface="Calibri"/>
                <a:cs typeface="Arial"/>
              </a:rPr>
              <a:t>​</a:t>
            </a:r>
          </a:p>
          <a:p>
            <a:pPr marL="742950" lvl="1" indent="-285750">
              <a:buFont typeface="Arial,Sans-Serif"/>
              <a:buChar char="•"/>
            </a:pPr>
            <a:r>
              <a:rPr lang="en-US" sz="2000" dirty="0">
                <a:latin typeface="Calibri"/>
                <a:ea typeface="Calibri"/>
                <a:cs typeface="Arial"/>
              </a:rPr>
              <a:t>Improved ease of access.</a:t>
            </a:r>
          </a:p>
          <a:p>
            <a:pPr marL="742950" lvl="1" indent="-285750">
              <a:buFont typeface="Arial,Sans-Serif"/>
              <a:buChar char="•"/>
            </a:pPr>
            <a:r>
              <a:rPr lang="en-US" sz="2000" dirty="0">
                <a:latin typeface="Calibri"/>
                <a:ea typeface="Calibri"/>
                <a:cs typeface="Arial"/>
              </a:rPr>
              <a:t>Remove duplication of data by splitting/merging specific tables as required</a:t>
            </a:r>
          </a:p>
          <a:p>
            <a:pPr marL="1200150" lvl="2" indent="-285750">
              <a:buFont typeface="Arial,Sans-Serif"/>
              <a:buChar char="•"/>
            </a:pPr>
            <a:r>
              <a:rPr lang="en-US" sz="2000" dirty="0" err="1">
                <a:latin typeface="Calibri"/>
                <a:ea typeface="Calibri"/>
                <a:cs typeface="Arial"/>
              </a:rPr>
              <a:t>Eg</a:t>
            </a:r>
            <a:r>
              <a:rPr lang="en-US" sz="2000" dirty="0">
                <a:latin typeface="Calibri"/>
                <a:ea typeface="Calibri"/>
                <a:cs typeface="Arial"/>
              </a:rPr>
              <a:t> </a:t>
            </a:r>
            <a:r>
              <a:rPr lang="en-US" sz="2000" dirty="0" err="1">
                <a:latin typeface="Calibri"/>
                <a:ea typeface="Calibri"/>
                <a:cs typeface="Arial"/>
              </a:rPr>
              <a:t>Item_details</a:t>
            </a:r>
            <a:r>
              <a:rPr lang="en-US" sz="2000" dirty="0">
                <a:latin typeface="Calibri"/>
                <a:ea typeface="Calibri"/>
                <a:cs typeface="Arial"/>
              </a:rPr>
              <a:t> into Item level information and brand level information separately.</a:t>
            </a:r>
          </a:p>
          <a:p>
            <a:pPr marL="285750" indent="-285750">
              <a:buFont typeface="Arial,Sans-Serif"/>
              <a:buChar char="•"/>
            </a:pPr>
            <a:r>
              <a:rPr lang="en-US" sz="2000" dirty="0">
                <a:latin typeface="Calibri"/>
                <a:ea typeface="Calibri"/>
                <a:cs typeface="Arial"/>
              </a:rPr>
              <a:t>Any changes that are non-breaking we will try to incorporate into API v3 – </a:t>
            </a:r>
            <a:r>
              <a:rPr lang="en-US" sz="2000" dirty="0" err="1">
                <a:latin typeface="Calibri"/>
                <a:ea typeface="Calibri"/>
                <a:cs typeface="Arial"/>
              </a:rPr>
              <a:t>eg</a:t>
            </a:r>
            <a:r>
              <a:rPr lang="en-US" sz="2000" dirty="0">
                <a:latin typeface="Calibri"/>
                <a:ea typeface="Calibri"/>
                <a:cs typeface="Arial"/>
              </a:rPr>
              <a:t> additional endpoints. </a:t>
            </a:r>
          </a:p>
        </p:txBody>
      </p:sp>
      <p:pic>
        <p:nvPicPr>
          <p:cNvPr id="6" name="Picture 5" descr="A computer screen shot of a computer&#10;&#10;AI-generated content may be incorrect.">
            <a:extLst>
              <a:ext uri="{FF2B5EF4-FFF2-40B4-BE49-F238E27FC236}">
                <a16:creationId xmlns:a16="http://schemas.microsoft.com/office/drawing/2014/main" id="{3A9AAE75-FF33-1E88-B52F-AD2120C95173}"/>
              </a:ext>
            </a:extLst>
          </p:cNvPr>
          <p:cNvPicPr>
            <a:picLocks noChangeAspect="1"/>
          </p:cNvPicPr>
          <p:nvPr/>
        </p:nvPicPr>
        <p:blipFill>
          <a:blip r:embed="rId2"/>
          <a:stretch>
            <a:fillRect/>
          </a:stretch>
        </p:blipFill>
        <p:spPr>
          <a:xfrm>
            <a:off x="6010055" y="2125523"/>
            <a:ext cx="5595258" cy="2634978"/>
          </a:xfrm>
          <a:prstGeom prst="rect">
            <a:avLst/>
          </a:prstGeom>
        </p:spPr>
      </p:pic>
    </p:spTree>
    <p:extLst>
      <p:ext uri="{BB962C8B-B14F-4D97-AF65-F5344CB8AC3E}">
        <p14:creationId xmlns:p14="http://schemas.microsoft.com/office/powerpoint/2010/main" val="3680186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57FAE-9D83-7FA9-A676-22DE7CD3F5CD}"/>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B8530FBB-76D0-45F9-AEDA-283DC99C5BFB}"/>
              </a:ext>
            </a:extLst>
          </p:cNvPr>
          <p:cNvPicPr>
            <a:picLocks noChangeAspect="1"/>
          </p:cNvPicPr>
          <p:nvPr/>
        </p:nvPicPr>
        <p:blipFill rotWithShape="1">
          <a:blip r:embed="rId2" cstate="screen">
            <a:alphaModFix amt="66000"/>
            <a:extLst>
              <a:ext uri="{28A0092B-C50C-407E-A947-70E740481C1C}">
                <a14:useLocalDpi xmlns:a14="http://schemas.microsoft.com/office/drawing/2010/main"/>
              </a:ext>
            </a:extLst>
          </a:blip>
          <a:srcRect b="15031"/>
          <a:stretch/>
        </p:blipFill>
        <p:spPr>
          <a:xfrm>
            <a:off x="6360161" y="220802"/>
            <a:ext cx="5824536" cy="5567717"/>
          </a:xfrm>
          <a:prstGeom prst="rect">
            <a:avLst/>
          </a:prstGeom>
        </p:spPr>
      </p:pic>
      <p:pic>
        <p:nvPicPr>
          <p:cNvPr id="29" name="Picture 28">
            <a:extLst>
              <a:ext uri="{FF2B5EF4-FFF2-40B4-BE49-F238E27FC236}">
                <a16:creationId xmlns:a16="http://schemas.microsoft.com/office/drawing/2014/main" id="{2473CADE-21C7-71B3-8A1F-09E16E9CF3E1}"/>
              </a:ext>
            </a:extLst>
          </p:cNvPr>
          <p:cNvPicPr>
            <a:picLocks noChangeAspect="1"/>
          </p:cNvPicPr>
          <p:nvPr/>
        </p:nvPicPr>
        <p:blipFill>
          <a:blip r:embed="rId3"/>
          <a:stretch>
            <a:fillRect/>
          </a:stretch>
        </p:blipFill>
        <p:spPr>
          <a:xfrm>
            <a:off x="0" y="643128"/>
            <a:ext cx="12182475" cy="5238369"/>
          </a:xfrm>
          <a:prstGeom prst="rect">
            <a:avLst/>
          </a:prstGeom>
        </p:spPr>
      </p:pic>
      <p:sp>
        <p:nvSpPr>
          <p:cNvPr id="4" name="Rectangle 3">
            <a:extLst>
              <a:ext uri="{FF2B5EF4-FFF2-40B4-BE49-F238E27FC236}">
                <a16:creationId xmlns:a16="http://schemas.microsoft.com/office/drawing/2014/main" id="{25D31882-D6DB-24D5-3D8C-0FEABF5D261E}"/>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1DEB31CA-1305-6379-7A63-7D3D9CEF511B}"/>
              </a:ext>
            </a:extLst>
          </p:cNvPr>
          <p:cNvGrpSpPr/>
          <p:nvPr/>
        </p:nvGrpSpPr>
        <p:grpSpPr>
          <a:xfrm>
            <a:off x="844045" y="1194716"/>
            <a:ext cx="7669732" cy="3975008"/>
            <a:chOff x="976213" y="1099837"/>
            <a:chExt cx="6875108" cy="3975008"/>
          </a:xfrm>
        </p:grpSpPr>
        <p:sp>
          <p:nvSpPr>
            <p:cNvPr id="22" name="KEYNOTE PRESENTATION">
              <a:extLst>
                <a:ext uri="{FF2B5EF4-FFF2-40B4-BE49-F238E27FC236}">
                  <a16:creationId xmlns:a16="http://schemas.microsoft.com/office/drawing/2014/main" id="{04C220DE-347F-7029-62F3-189B88F3185B}"/>
                </a:ext>
              </a:extLst>
            </p:cNvPr>
            <p:cNvSpPr txBox="1"/>
            <p:nvPr userDrawn="1"/>
          </p:nvSpPr>
          <p:spPr>
            <a:xfrm>
              <a:off x="1554476" y="3429000"/>
              <a:ext cx="4705610" cy="930868"/>
            </a:xfrm>
            <a:prstGeom prst="rect">
              <a:avLst/>
            </a:prstGeom>
            <a:ln w="12700">
              <a:miter lim="400000"/>
            </a:ln>
            <a:extLst>
              <a:ext uri="{C572A759-6A51-4108-AA02-DFA0A04FC94B}">
                <ma14:wrappingTextBoxFlag xmlns:ma14="http://schemas.microsoft.com/office/mac/drawingml/2011/main" xmlns=""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987BF4F6-728A-63C4-6347-1F24107DFF34}"/>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5" name="TextBox 24">
            <a:extLst>
              <a:ext uri="{FF2B5EF4-FFF2-40B4-BE49-F238E27FC236}">
                <a16:creationId xmlns:a16="http://schemas.microsoft.com/office/drawing/2014/main" id="{29424B4B-07C6-4BDC-06B6-5DAFAFD3B523}"/>
              </a:ext>
            </a:extLst>
          </p:cNvPr>
          <p:cNvSpPr txBox="1"/>
          <p:nvPr/>
        </p:nvSpPr>
        <p:spPr>
          <a:xfrm>
            <a:off x="1194084" y="2764298"/>
            <a:ext cx="7157262" cy="830997"/>
          </a:xfrm>
          <a:prstGeom prst="rect">
            <a:avLst/>
          </a:prstGeom>
          <a:noFill/>
        </p:spPr>
        <p:txBody>
          <a:bodyPr wrap="square" lIns="91440" tIns="45720" rIns="91440" bIns="45720" anchor="t">
            <a:spAutoFit/>
          </a:bodyPr>
          <a:lstStyle/>
          <a:p>
            <a:r>
              <a:rPr lang="en-AU" sz="4800" b="1">
                <a:solidFill>
                  <a:srgbClr val="243C96"/>
                </a:solidFill>
                <a:latin typeface="Calibri"/>
              </a:rPr>
              <a:t>QUESTIONAIRE RESPONSES</a:t>
            </a:r>
            <a:endParaRPr lang="en-US" sz="4800" b="1">
              <a:solidFill>
                <a:srgbClr val="243C96"/>
              </a:solidFill>
              <a:latin typeface="Calibri"/>
            </a:endParaRPr>
          </a:p>
        </p:txBody>
      </p:sp>
    </p:spTree>
    <p:extLst>
      <p:ext uri="{BB962C8B-B14F-4D97-AF65-F5344CB8AC3E}">
        <p14:creationId xmlns:p14="http://schemas.microsoft.com/office/powerpoint/2010/main" val="673482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804BC-C591-68D1-983E-3E8B345C282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FB9CF95-9FE8-D22F-55D7-4F17187B7FDF}"/>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9C32AD3F-6B56-042C-92D4-362AEB010CDA}"/>
              </a:ext>
            </a:extLst>
          </p:cNvPr>
          <p:cNvGrpSpPr/>
          <p:nvPr/>
        </p:nvGrpSpPr>
        <p:grpSpPr>
          <a:xfrm>
            <a:off x="332619" y="403870"/>
            <a:ext cx="11074324" cy="5187143"/>
            <a:chOff x="976213" y="1099837"/>
            <a:chExt cx="6875108" cy="3975008"/>
          </a:xfrm>
        </p:grpSpPr>
        <p:sp>
          <p:nvSpPr>
            <p:cNvPr id="22" name="KEYNOTE PRESENTATION">
              <a:extLst>
                <a:ext uri="{FF2B5EF4-FFF2-40B4-BE49-F238E27FC236}">
                  <a16:creationId xmlns:a16="http://schemas.microsoft.com/office/drawing/2014/main" id="{AA84F0CA-F4E2-9CFC-2F8D-900B911263E5}"/>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8F887F27-03E7-C39D-78F3-FF078377A3D6}"/>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Rectangle 1">
            <a:extLst>
              <a:ext uri="{FF2B5EF4-FFF2-40B4-BE49-F238E27FC236}">
                <a16:creationId xmlns:a16="http://schemas.microsoft.com/office/drawing/2014/main" id="{1D181E3D-A189-09A7-FB4A-DD5896671969}"/>
              </a:ext>
            </a:extLst>
          </p:cNvPr>
          <p:cNvSpPr/>
          <p:nvPr/>
        </p:nvSpPr>
        <p:spPr>
          <a:xfrm>
            <a:off x="652838" y="558651"/>
            <a:ext cx="9990353" cy="8033738"/>
          </a:xfrm>
          <a:prstGeom prst="rect">
            <a:avLst/>
          </a:prstGeom>
          <a:ln>
            <a:noFill/>
          </a:ln>
        </p:spPr>
        <p:txBody>
          <a:bodyPr wrap="square" lIns="91440" tIns="45720" rIns="91440" bIns="45720" anchor="t">
            <a:spAutoFit/>
          </a:bodyPr>
          <a:lstStyle/>
          <a:p>
            <a:pPr>
              <a:lnSpc>
                <a:spcPct val="107000"/>
              </a:lnSpc>
              <a:spcAft>
                <a:spcPts val="600"/>
              </a:spcAft>
            </a:pPr>
            <a:r>
              <a:rPr lang="en-AU" sz="4400" b="1" dirty="0">
                <a:solidFill>
                  <a:srgbClr val="153A6E"/>
                </a:solidFill>
                <a:latin typeface="Calibri"/>
                <a:ea typeface="+mj-ea"/>
                <a:cs typeface="Calibri"/>
              </a:rPr>
              <a:t>Questionnaire and Email Queries</a:t>
            </a:r>
            <a:r>
              <a:rPr lang="en-AU" sz="1600" kern="100" dirty="0">
                <a:latin typeface="Calibri"/>
                <a:ea typeface="Calibri"/>
                <a:cs typeface="Calibri"/>
              </a:rPr>
              <a:t>  </a:t>
            </a:r>
            <a:endParaRPr lang="en-US" dirty="0">
              <a:latin typeface="Arial"/>
              <a:ea typeface="Calibri"/>
              <a:cs typeface="Arial"/>
            </a:endParaRPr>
          </a:p>
          <a:p>
            <a:pPr>
              <a:lnSpc>
                <a:spcPct val="107000"/>
              </a:lnSpc>
              <a:spcAft>
                <a:spcPts val="600"/>
              </a:spcAft>
            </a:pPr>
            <a:r>
              <a:rPr lang="en-US" sz="2400" dirty="0">
                <a:solidFill>
                  <a:srgbClr val="008A95"/>
                </a:solidFill>
                <a:highlight>
                  <a:srgbClr val="FFFFFF"/>
                </a:highlight>
                <a:latin typeface="Calibri"/>
                <a:ea typeface="Calibri"/>
                <a:cs typeface="Calibri"/>
              </a:rPr>
              <a:t>Release timelines/Late releases</a:t>
            </a:r>
          </a:p>
          <a:p>
            <a:pPr lvl="1" indent="-342900">
              <a:lnSpc>
                <a:spcPct val="107000"/>
              </a:lnSpc>
              <a:spcAft>
                <a:spcPts val="600"/>
              </a:spcAft>
              <a:buFont typeface="Arial,Sans-Serif"/>
              <a:buChar char="•"/>
            </a:pPr>
            <a:r>
              <a:rPr lang="en-AU" dirty="0">
                <a:solidFill>
                  <a:srgbClr val="000000"/>
                </a:solidFill>
                <a:latin typeface="Calibri"/>
                <a:cs typeface="Calibri"/>
              </a:rPr>
              <a:t>Working to get a more consistent and predicable release of data. </a:t>
            </a:r>
          </a:p>
          <a:p>
            <a:pPr lvl="1" indent="-342900">
              <a:lnSpc>
                <a:spcPct val="107000"/>
              </a:lnSpc>
              <a:spcAft>
                <a:spcPts val="600"/>
              </a:spcAft>
              <a:buFont typeface="Arial,Sans-Serif"/>
              <a:buChar char="•"/>
            </a:pPr>
            <a:r>
              <a:rPr lang="en-AU" dirty="0">
                <a:solidFill>
                  <a:srgbClr val="000000"/>
                </a:solidFill>
                <a:latin typeface="Calibri"/>
                <a:cs typeface="Calibri"/>
              </a:rPr>
              <a:t>Working to remove as many late releases as possible. </a:t>
            </a:r>
          </a:p>
          <a:p>
            <a:pPr lvl="1" indent="-342900">
              <a:lnSpc>
                <a:spcPct val="107000"/>
              </a:lnSpc>
              <a:spcAft>
                <a:spcPts val="600"/>
              </a:spcAft>
              <a:buFont typeface="Arial" panose="020B0604020202020204" pitchFamily="34" charset="0"/>
              <a:buChar char="•"/>
            </a:pPr>
            <a:r>
              <a:rPr lang="en-AU" dirty="0">
                <a:solidFill>
                  <a:srgbClr val="000000"/>
                </a:solidFill>
                <a:highlight>
                  <a:srgbClr val="FFFFFF"/>
                </a:highlight>
                <a:latin typeface="Calibri"/>
                <a:cs typeface="Arial"/>
              </a:rPr>
              <a:t>We try to avoid late amendments to the data. Some reasons it may be required:</a:t>
            </a:r>
          </a:p>
          <a:p>
            <a:pPr lvl="2" indent="-342900">
              <a:lnSpc>
                <a:spcPct val="107000"/>
              </a:lnSpc>
              <a:spcAft>
                <a:spcPts val="600"/>
              </a:spcAft>
              <a:buFont typeface="Arial" panose="020B0604020202020204" pitchFamily="34" charset="0"/>
              <a:buChar char="•"/>
            </a:pPr>
            <a:r>
              <a:rPr lang="en-AU" dirty="0">
                <a:solidFill>
                  <a:srgbClr val="000000"/>
                </a:solidFill>
                <a:highlight>
                  <a:srgbClr val="FFFFFF"/>
                </a:highlight>
                <a:latin typeface="Calibri"/>
                <a:cs typeface="Arial"/>
              </a:rPr>
              <a:t>Change cannot be implemented any other way.</a:t>
            </a:r>
          </a:p>
          <a:p>
            <a:pPr lvl="2" indent="-342900">
              <a:lnSpc>
                <a:spcPct val="107000"/>
              </a:lnSpc>
              <a:spcAft>
                <a:spcPts val="600"/>
              </a:spcAft>
              <a:buFont typeface="Arial" panose="020B0604020202020204" pitchFamily="34" charset="0"/>
              <a:buChar char="•"/>
            </a:pPr>
            <a:r>
              <a:rPr lang="en-AU" dirty="0">
                <a:solidFill>
                  <a:srgbClr val="000000"/>
                </a:solidFill>
                <a:highlight>
                  <a:srgbClr val="FFFFFF"/>
                </a:highlight>
                <a:latin typeface="Calibri"/>
                <a:cs typeface="Arial"/>
              </a:rPr>
              <a:t>Decisions from Government in response to emergencies.</a:t>
            </a:r>
          </a:p>
          <a:p>
            <a:pPr lvl="2" indent="-342900">
              <a:lnSpc>
                <a:spcPct val="107000"/>
              </a:lnSpc>
              <a:spcAft>
                <a:spcPts val="600"/>
              </a:spcAft>
              <a:buFont typeface="Arial" panose="020B0604020202020204" pitchFamily="34" charset="0"/>
              <a:buChar char="•"/>
            </a:pPr>
            <a:r>
              <a:rPr lang="en-AU" dirty="0">
                <a:solidFill>
                  <a:srgbClr val="000000"/>
                </a:solidFill>
                <a:highlight>
                  <a:srgbClr val="FFFFFF"/>
                </a:highlight>
                <a:latin typeface="Calibri"/>
                <a:cs typeface="Arial"/>
              </a:rPr>
              <a:t>Critical errors to data.</a:t>
            </a:r>
          </a:p>
          <a:p>
            <a:pPr lvl="1" indent="-342900">
              <a:lnSpc>
                <a:spcPct val="107000"/>
              </a:lnSpc>
              <a:spcAft>
                <a:spcPts val="600"/>
              </a:spcAft>
              <a:buFont typeface="Arial" panose="020B0604020202020204" pitchFamily="34" charset="0"/>
              <a:buChar char="•"/>
            </a:pPr>
            <a:r>
              <a:rPr lang="en-AU" dirty="0">
                <a:solidFill>
                  <a:srgbClr val="000000"/>
                </a:solidFill>
                <a:highlight>
                  <a:srgbClr val="FFFFFF"/>
                </a:highlight>
                <a:latin typeface="Calibri"/>
                <a:cs typeface="Arial"/>
              </a:rPr>
              <a:t>Data for late changes is released as soon as possible. We are working on ways to improve speed of release. </a:t>
            </a:r>
          </a:p>
          <a:p>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AU" dirty="0">
              <a:solidFill>
                <a:srgbClr val="000000"/>
              </a:solidFill>
              <a:highlight>
                <a:srgbClr val="FFFFFF"/>
              </a:highlight>
              <a:latin typeface="Arial"/>
              <a:ea typeface="Calibri"/>
              <a:cs typeface="Arial"/>
            </a:endParaRPr>
          </a:p>
          <a:p>
            <a:pPr marL="742950" lvl="1" indent="-285750">
              <a:buFont typeface="Arial" panose="020B0604020202020204" pitchFamily="34" charset="0"/>
              <a:buChar char="•"/>
            </a:pPr>
            <a:endParaRPr lang="en-AU" sz="1600" kern="100" dirty="0">
              <a:solidFill>
                <a:srgbClr val="000000"/>
              </a:solidFill>
              <a:latin typeface="Calibri"/>
              <a:ea typeface="Calibri"/>
              <a:cs typeface="Calibri"/>
            </a:endParaRPr>
          </a:p>
          <a:p>
            <a:pPr marL="742950" lvl="1" indent="-285750">
              <a:lnSpc>
                <a:spcPct val="107000"/>
              </a:lnSpc>
              <a:spcAft>
                <a:spcPts val="2400"/>
              </a:spcAft>
              <a:buFont typeface="Arial" panose="020B0604020202020204" pitchFamily="34" charset="0"/>
              <a:buChar char="•"/>
            </a:pPr>
            <a:endParaRPr lang="en-AU" dirty="0">
              <a:solidFill>
                <a:srgbClr val="000000"/>
              </a:solidFill>
              <a:latin typeface="Aptos" panose="020B0004020202020204" pitchFamily="34" charset="0"/>
              <a:ea typeface="Calibri"/>
              <a:cs typeface="Calibri"/>
            </a:endParaRPr>
          </a:p>
          <a:p>
            <a:pPr marL="742950" lvl="1" indent="-285750">
              <a:lnSpc>
                <a:spcPct val="107000"/>
              </a:lnSpc>
              <a:spcAft>
                <a:spcPts val="2400"/>
              </a:spcAft>
              <a:buFont typeface="Arial" panose="020B0604020202020204" pitchFamily="34" charset="0"/>
              <a:buChar char="•"/>
            </a:pPr>
            <a:endParaRPr lang="en-AU" dirty="0">
              <a:solidFill>
                <a:srgbClr val="008A95"/>
              </a:solidFill>
              <a:latin typeface="Calibri"/>
              <a:ea typeface="Calibri"/>
              <a:cs typeface="Calibri"/>
            </a:endParaRPr>
          </a:p>
          <a:p>
            <a:pPr lvl="1">
              <a:lnSpc>
                <a:spcPct val="107000"/>
              </a:lnSpc>
              <a:spcAft>
                <a:spcPts val="2400"/>
              </a:spcAft>
            </a:pPr>
            <a:endParaRPr lang="en-US" dirty="0">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dirty="0">
              <a:solidFill>
                <a:srgbClr val="000000"/>
              </a:solidFill>
              <a:highlight>
                <a:srgbClr val="FFFFFF"/>
              </a:highlight>
              <a:latin typeface="Calibri"/>
              <a:ea typeface="Calibri"/>
              <a:cs typeface="Calibri"/>
            </a:endParaRPr>
          </a:p>
        </p:txBody>
      </p:sp>
    </p:spTree>
    <p:extLst>
      <p:ext uri="{BB962C8B-B14F-4D97-AF65-F5344CB8AC3E}">
        <p14:creationId xmlns:p14="http://schemas.microsoft.com/office/powerpoint/2010/main" val="1305239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4FB5E-DFEE-055D-9AF6-7D03345DE05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93CB00C-A0BA-8703-92A6-0B8CA870C4DC}"/>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E9E4EB88-AC39-6805-EDF8-50BE1EDE1B9E}"/>
              </a:ext>
            </a:extLst>
          </p:cNvPr>
          <p:cNvGrpSpPr/>
          <p:nvPr/>
        </p:nvGrpSpPr>
        <p:grpSpPr>
          <a:xfrm>
            <a:off x="415963" y="403870"/>
            <a:ext cx="11074324" cy="5187143"/>
            <a:chOff x="976213" y="1099837"/>
            <a:chExt cx="6875108" cy="3975008"/>
          </a:xfrm>
        </p:grpSpPr>
        <p:sp>
          <p:nvSpPr>
            <p:cNvPr id="22" name="KEYNOTE PRESENTATION">
              <a:extLst>
                <a:ext uri="{FF2B5EF4-FFF2-40B4-BE49-F238E27FC236}">
                  <a16:creationId xmlns:a16="http://schemas.microsoft.com/office/drawing/2014/main" id="{94943E6E-1C00-7908-18F1-49E98A533A03}"/>
                </a:ext>
              </a:extLst>
            </p:cNvPr>
            <p:cNvSpPr txBox="1"/>
            <p:nvPr userDrawn="1"/>
          </p:nvSpPr>
          <p:spPr>
            <a:xfrm>
              <a:off x="1554476" y="3429000"/>
              <a:ext cx="4705610" cy="930868"/>
            </a:xfrm>
            <a:prstGeom prst="rect">
              <a:avLst/>
            </a:prstGeom>
            <a:ln w="12700">
              <a:miter lim="400000"/>
            </a:ln>
            <a:extLst>
              <a:ext uri="{C572A759-6A51-4108-AA02-DFA0A04FC94B}">
                <ma14:wrappingTextBoxFlag xmlns:ma14="http://schemas.microsoft.com/office/mac/drawingml/2011/main" xmlns=""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12BCA366-B1A3-D423-03F0-F9013F566EDA}"/>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Rectangle 1">
            <a:extLst>
              <a:ext uri="{FF2B5EF4-FFF2-40B4-BE49-F238E27FC236}">
                <a16:creationId xmlns:a16="http://schemas.microsoft.com/office/drawing/2014/main" id="{16161999-5083-D4FA-D476-2B72D5673495}"/>
              </a:ext>
            </a:extLst>
          </p:cNvPr>
          <p:cNvSpPr/>
          <p:nvPr/>
        </p:nvSpPr>
        <p:spPr>
          <a:xfrm>
            <a:off x="537881" y="403870"/>
            <a:ext cx="11368369" cy="9272795"/>
          </a:xfrm>
          <a:prstGeom prst="rect">
            <a:avLst/>
          </a:prstGeom>
          <a:ln>
            <a:noFill/>
          </a:ln>
        </p:spPr>
        <p:txBody>
          <a:bodyPr wrap="square" lIns="91440" tIns="45720" rIns="91440" bIns="45720" anchor="t">
            <a:spAutoFit/>
          </a:bodyPr>
          <a:lstStyle/>
          <a:p>
            <a:pPr>
              <a:lnSpc>
                <a:spcPct val="107000"/>
              </a:lnSpc>
              <a:spcAft>
                <a:spcPts val="600"/>
              </a:spcAft>
            </a:pPr>
            <a:r>
              <a:rPr lang="en-AU" sz="4400" b="1" dirty="0">
                <a:solidFill>
                  <a:srgbClr val="153A6E"/>
                </a:solidFill>
                <a:latin typeface="Calibri"/>
                <a:ea typeface="+mj-ea"/>
                <a:cs typeface="Calibri"/>
              </a:rPr>
              <a:t>Questionnaire and Email Queries</a:t>
            </a:r>
            <a:r>
              <a:rPr lang="en-AU" sz="1600" kern="100" dirty="0">
                <a:latin typeface="Calibri"/>
                <a:ea typeface="Calibri"/>
                <a:cs typeface="Calibri"/>
              </a:rPr>
              <a:t>  </a:t>
            </a:r>
            <a:endParaRPr lang="en-US" dirty="0">
              <a:latin typeface="Arial"/>
              <a:ea typeface="Calibri"/>
              <a:cs typeface="Arial"/>
            </a:endParaRPr>
          </a:p>
          <a:p>
            <a:pPr>
              <a:lnSpc>
                <a:spcPct val="107000"/>
              </a:lnSpc>
              <a:spcAft>
                <a:spcPts val="600"/>
              </a:spcAft>
            </a:pPr>
            <a:r>
              <a:rPr lang="en-US" sz="2400" dirty="0">
                <a:solidFill>
                  <a:srgbClr val="008A95"/>
                </a:solidFill>
                <a:highlight>
                  <a:srgbClr val="FFFFFF"/>
                </a:highlight>
                <a:latin typeface="Calibri"/>
                <a:ea typeface="Calibri"/>
                <a:cs typeface="Calibri"/>
              </a:rPr>
              <a:t>Medication Charts</a:t>
            </a:r>
          </a:p>
          <a:p>
            <a:pPr lvl="1" indent="-342900">
              <a:lnSpc>
                <a:spcPct val="107000"/>
              </a:lnSpc>
              <a:spcAft>
                <a:spcPts val="600"/>
              </a:spcAft>
              <a:buFont typeface="Arial" panose="020B0604020202020204" pitchFamily="34" charset="0"/>
              <a:buChar char="•"/>
            </a:pPr>
            <a:r>
              <a:rPr lang="en-AU" dirty="0">
                <a:solidFill>
                  <a:srgbClr val="000000"/>
                </a:solidFill>
                <a:highlight>
                  <a:srgbClr val="FFFFFF"/>
                </a:highlight>
                <a:latin typeface="Calibri"/>
                <a:cs typeface="Arial"/>
              </a:rPr>
              <a:t>Q: Should all Extemporaneous items have a value of “No” for field </a:t>
            </a:r>
            <a:r>
              <a:rPr lang="en-AU" dirty="0" err="1">
                <a:solidFill>
                  <a:srgbClr val="000000"/>
                </a:solidFill>
                <a:highlight>
                  <a:srgbClr val="FFFFFF"/>
                </a:highlight>
                <a:latin typeface="Calibri"/>
                <a:cs typeface="Arial"/>
              </a:rPr>
              <a:t>elect_med_chart_eligible_ind</a:t>
            </a:r>
            <a:r>
              <a:rPr lang="en-AU" dirty="0">
                <a:solidFill>
                  <a:srgbClr val="000000"/>
                </a:solidFill>
                <a:highlight>
                  <a:srgbClr val="FFFFFF"/>
                </a:highlight>
                <a:latin typeface="Calibri"/>
                <a:cs typeface="Arial"/>
              </a:rPr>
              <a:t>?</a:t>
            </a:r>
            <a:endParaRPr lang="en-AU" dirty="0">
              <a:solidFill>
                <a:srgbClr val="0070C0"/>
              </a:solidFill>
              <a:highlight>
                <a:srgbClr val="FFFFFF"/>
              </a:highlight>
              <a:latin typeface="Calibri"/>
              <a:cs typeface="Arial"/>
            </a:endParaRPr>
          </a:p>
          <a:p>
            <a:pPr lvl="1" indent="-342900">
              <a:lnSpc>
                <a:spcPct val="107000"/>
              </a:lnSpc>
              <a:spcAft>
                <a:spcPts val="600"/>
              </a:spcAft>
              <a:buFont typeface="Arial" panose="020B0604020202020204" pitchFamily="34" charset="0"/>
              <a:buChar char="•"/>
            </a:pPr>
            <a:r>
              <a:rPr lang="en-AU" dirty="0">
                <a:highlight>
                  <a:srgbClr val="FFFFFF"/>
                </a:highlight>
                <a:latin typeface="Calibri"/>
                <a:cs typeface="Arial"/>
              </a:rPr>
              <a:t>A: Currently this is correct (i.e. the value is “No”). The p</a:t>
            </a:r>
            <a:r>
              <a:rPr lang="en-AU" dirty="0">
                <a:highlight>
                  <a:srgbClr val="FFFFFF"/>
                </a:highlight>
                <a:latin typeface="Calibri"/>
                <a:cs typeface="Calibri"/>
              </a:rPr>
              <a:t>olicy area is reviewing the Med Chart data and all updates </a:t>
            </a:r>
            <a:r>
              <a:rPr lang="en-AU" dirty="0">
                <a:highlight>
                  <a:srgbClr val="FFFFFF"/>
                </a:highlight>
                <a:latin typeface="Calibri"/>
                <a:cs typeface="Arial"/>
              </a:rPr>
              <a:t>will be amended in a future schedule.</a:t>
            </a:r>
            <a:r>
              <a:rPr lang="en-AU" dirty="0">
                <a:highlight>
                  <a:srgbClr val="FFFFFF"/>
                </a:highlight>
                <a:latin typeface="Calibri"/>
                <a:ea typeface="Calibri"/>
                <a:cs typeface="Arial"/>
              </a:rPr>
              <a:t> </a:t>
            </a:r>
          </a:p>
          <a:p>
            <a:r>
              <a:rPr lang="en-AU" sz="2400" dirty="0">
                <a:solidFill>
                  <a:srgbClr val="008A95"/>
                </a:solidFill>
                <a:highlight>
                  <a:srgbClr val="FFFFFF"/>
                </a:highlight>
                <a:latin typeface="Calibri"/>
                <a:ea typeface="Calibri"/>
                <a:cs typeface="Calibri"/>
              </a:rPr>
              <a:t>De-registered ARTG items still on PBS</a:t>
            </a:r>
            <a:endParaRPr lang="en-AU" dirty="0"/>
          </a:p>
          <a:p>
            <a:pPr lvl="1" indent="-342900">
              <a:lnSpc>
                <a:spcPct val="107000"/>
              </a:lnSpc>
              <a:spcAft>
                <a:spcPts val="600"/>
              </a:spcAft>
              <a:buFont typeface="Arial" panose="020B0604020202020204" pitchFamily="34" charset="0"/>
              <a:buChar char="•"/>
            </a:pPr>
            <a:r>
              <a:rPr lang="en-AU" dirty="0">
                <a:solidFill>
                  <a:srgbClr val="000000"/>
                </a:solidFill>
                <a:highlight>
                  <a:srgbClr val="FFFFFF"/>
                </a:highlight>
                <a:latin typeface="Calibri"/>
                <a:cs typeface="Arial"/>
              </a:rPr>
              <a:t>Q: Why are some items no longer on the ARTG still in PBS data</a:t>
            </a:r>
            <a:endParaRPr lang="en-AU" dirty="0">
              <a:solidFill>
                <a:srgbClr val="000000"/>
              </a:solidFill>
              <a:highlight>
                <a:srgbClr val="FFFFFF"/>
              </a:highlight>
              <a:latin typeface="Calibri"/>
              <a:ea typeface="Calibri"/>
              <a:cs typeface="Arial"/>
            </a:endParaRPr>
          </a:p>
          <a:p>
            <a:pPr lvl="1" indent="-342900">
              <a:lnSpc>
                <a:spcPct val="107000"/>
              </a:lnSpc>
              <a:spcAft>
                <a:spcPts val="600"/>
              </a:spcAft>
              <a:buFont typeface="Arial" panose="020B0604020202020204" pitchFamily="34" charset="0"/>
              <a:buChar char="•"/>
            </a:pPr>
            <a:r>
              <a:rPr lang="en-AU" dirty="0">
                <a:solidFill>
                  <a:srgbClr val="000000"/>
                </a:solidFill>
                <a:highlight>
                  <a:srgbClr val="FFFFFF"/>
                </a:highlight>
                <a:latin typeface="Calibri"/>
                <a:cs typeface="Arial"/>
              </a:rPr>
              <a:t>A: Discontinued ARTG product may still be listed on the PBS for several reasons:</a:t>
            </a:r>
            <a:endParaRPr lang="en-AU" dirty="0">
              <a:solidFill>
                <a:srgbClr val="000000"/>
              </a:solidFill>
              <a:highlight>
                <a:srgbClr val="FFFFFF"/>
              </a:highlight>
              <a:latin typeface="Calibri"/>
              <a:ea typeface="Calibri"/>
              <a:cs typeface="Arial"/>
            </a:endParaRPr>
          </a:p>
          <a:p>
            <a:pPr lvl="2" indent="-342900">
              <a:lnSpc>
                <a:spcPct val="107000"/>
              </a:lnSpc>
              <a:spcAft>
                <a:spcPts val="600"/>
              </a:spcAft>
              <a:buFont typeface="Arial" panose="020B0604020202020204" pitchFamily="34" charset="0"/>
              <a:buChar char="•"/>
            </a:pPr>
            <a:r>
              <a:rPr lang="en-AU" u="sng" dirty="0">
                <a:solidFill>
                  <a:srgbClr val="000000"/>
                </a:solidFill>
                <a:highlight>
                  <a:srgbClr val="FFFFFF"/>
                </a:highlight>
                <a:latin typeface="Calibri"/>
                <a:cs typeface="Arial"/>
              </a:rPr>
              <a:t>Sponsor's Request:</a:t>
            </a:r>
            <a:r>
              <a:rPr lang="en-AU" dirty="0">
                <a:solidFill>
                  <a:srgbClr val="000000"/>
                </a:solidFill>
                <a:highlight>
                  <a:srgbClr val="FFFFFF"/>
                </a:highlight>
                <a:latin typeface="Calibri"/>
                <a:cs typeface="Arial"/>
              </a:rPr>
              <a:t> The product cannot be delisted from the PBS without a formal request from the relevant pharmaceutical company. </a:t>
            </a:r>
            <a:endParaRPr lang="en-AU" dirty="0">
              <a:solidFill>
                <a:srgbClr val="000000"/>
              </a:solidFill>
              <a:highlight>
                <a:srgbClr val="FFFFFF"/>
              </a:highlight>
              <a:latin typeface="Calibri"/>
              <a:ea typeface="Calibri"/>
              <a:cs typeface="Arial"/>
            </a:endParaRPr>
          </a:p>
          <a:p>
            <a:pPr lvl="2" indent="-342900">
              <a:lnSpc>
                <a:spcPct val="107000"/>
              </a:lnSpc>
              <a:spcAft>
                <a:spcPts val="600"/>
              </a:spcAft>
              <a:buFont typeface="Arial" panose="020B0604020202020204" pitchFamily="34" charset="0"/>
              <a:buChar char="•"/>
            </a:pPr>
            <a:r>
              <a:rPr lang="en-AU" u="sng" dirty="0">
                <a:solidFill>
                  <a:srgbClr val="000000"/>
                </a:solidFill>
                <a:highlight>
                  <a:srgbClr val="FFFFFF"/>
                </a:highlight>
                <a:latin typeface="Calibri"/>
                <a:cs typeface="Arial"/>
              </a:rPr>
              <a:t>Implementation and Processing Steps:</a:t>
            </a:r>
            <a:r>
              <a:rPr lang="en-AU" dirty="0">
                <a:solidFill>
                  <a:srgbClr val="000000"/>
                </a:solidFill>
                <a:highlight>
                  <a:srgbClr val="FFFFFF"/>
                </a:highlight>
                <a:latin typeface="Calibri"/>
                <a:cs typeface="Arial"/>
              </a:rPr>
              <a:t> Steps and timelines required to remove from PBS.</a:t>
            </a:r>
            <a:endParaRPr lang="en-AU" dirty="0">
              <a:solidFill>
                <a:srgbClr val="000000"/>
              </a:solidFill>
              <a:highlight>
                <a:srgbClr val="FFFFFF"/>
              </a:highlight>
              <a:latin typeface="Calibri"/>
              <a:ea typeface="Calibri"/>
              <a:cs typeface="Arial"/>
            </a:endParaRPr>
          </a:p>
          <a:p>
            <a:pPr lvl="2" indent="-342900">
              <a:lnSpc>
                <a:spcPct val="107000"/>
              </a:lnSpc>
              <a:spcAft>
                <a:spcPts val="600"/>
              </a:spcAft>
              <a:buFont typeface="Arial" panose="020B0604020202020204" pitchFamily="34" charset="0"/>
              <a:buChar char="•"/>
            </a:pPr>
            <a:r>
              <a:rPr lang="en-AU" u="sng" dirty="0">
                <a:solidFill>
                  <a:srgbClr val="000000"/>
                </a:solidFill>
                <a:highlight>
                  <a:srgbClr val="FFFFFF"/>
                </a:highlight>
                <a:latin typeface="Calibri"/>
                <a:cs typeface="Arial"/>
              </a:rPr>
              <a:t>Supply Only Arrangements:</a:t>
            </a:r>
            <a:r>
              <a:rPr lang="en-AU" dirty="0">
                <a:solidFill>
                  <a:srgbClr val="000000"/>
                </a:solidFill>
                <a:highlight>
                  <a:srgbClr val="FFFFFF"/>
                </a:highlight>
                <a:latin typeface="Calibri"/>
                <a:cs typeface="Arial"/>
              </a:rPr>
              <a:t> This allows any remaining stock in the supply chain to be used and claimed until the product is officially removed from the PBS.</a:t>
            </a:r>
            <a:endParaRPr lang="en-AU" dirty="0">
              <a:solidFill>
                <a:srgbClr val="000000"/>
              </a:solidFill>
              <a:highlight>
                <a:srgbClr val="FFFFFF"/>
              </a:highlight>
              <a:latin typeface="Calibri"/>
              <a:ea typeface="Calibri"/>
              <a:cs typeface="Arial"/>
            </a:endParaRPr>
          </a:p>
          <a:p>
            <a:pPr marL="742950" lvl="1" indent="-285750">
              <a:buFont typeface="Arial" panose="020B0604020202020204" pitchFamily="34" charset="0"/>
              <a:buChar char="•"/>
            </a:pPr>
            <a:endParaRPr lang="en-US" dirty="0">
              <a:solidFill>
                <a:srgbClr val="000000"/>
              </a:solidFill>
              <a:highlight>
                <a:srgbClr val="FFFF00"/>
              </a:highlight>
              <a:latin typeface="Calibri"/>
              <a:ea typeface="Calibri"/>
              <a:cs typeface="Arial"/>
            </a:endParaRPr>
          </a:p>
          <a:p>
            <a:pPr marL="285750" indent="-285750">
              <a:buFont typeface="Arial" panose="020B0604020202020204" pitchFamily="34" charset="0"/>
              <a:buChar char="•"/>
            </a:pPr>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AU" dirty="0">
              <a:solidFill>
                <a:srgbClr val="000000"/>
              </a:solidFill>
              <a:highlight>
                <a:srgbClr val="FFFFFF"/>
              </a:highlight>
              <a:latin typeface="Arial"/>
              <a:ea typeface="Calibri"/>
              <a:cs typeface="Arial"/>
            </a:endParaRPr>
          </a:p>
          <a:p>
            <a:pPr marL="742950" lvl="1" indent="-285750">
              <a:buFont typeface="Arial" panose="020B0604020202020204" pitchFamily="34" charset="0"/>
              <a:buChar char="•"/>
            </a:pPr>
            <a:endParaRPr lang="en-AU" sz="1600" kern="100" dirty="0">
              <a:solidFill>
                <a:srgbClr val="000000"/>
              </a:solidFill>
              <a:latin typeface="Calibri"/>
              <a:ea typeface="Calibri"/>
              <a:cs typeface="Calibri"/>
            </a:endParaRPr>
          </a:p>
          <a:p>
            <a:pPr marL="742950" lvl="1" indent="-285750">
              <a:lnSpc>
                <a:spcPct val="107000"/>
              </a:lnSpc>
              <a:spcAft>
                <a:spcPts val="2400"/>
              </a:spcAft>
              <a:buFont typeface="Arial" panose="020B0604020202020204" pitchFamily="34" charset="0"/>
              <a:buChar char="•"/>
            </a:pPr>
            <a:endParaRPr lang="en-AU" dirty="0">
              <a:solidFill>
                <a:srgbClr val="000000"/>
              </a:solidFill>
              <a:latin typeface="Aptos" panose="020B0004020202020204" pitchFamily="34" charset="0"/>
              <a:ea typeface="Calibri"/>
              <a:cs typeface="Calibri"/>
            </a:endParaRPr>
          </a:p>
          <a:p>
            <a:pPr marL="742950" lvl="1" indent="-285750">
              <a:lnSpc>
                <a:spcPct val="107000"/>
              </a:lnSpc>
              <a:spcAft>
                <a:spcPts val="2400"/>
              </a:spcAft>
              <a:buFont typeface="Arial" panose="020B0604020202020204" pitchFamily="34" charset="0"/>
              <a:buChar char="•"/>
            </a:pPr>
            <a:endParaRPr lang="en-AU" dirty="0">
              <a:solidFill>
                <a:srgbClr val="008A95"/>
              </a:solidFill>
              <a:latin typeface="Calibri"/>
              <a:ea typeface="Calibri"/>
              <a:cs typeface="Calibri"/>
            </a:endParaRPr>
          </a:p>
          <a:p>
            <a:pPr lvl="1">
              <a:lnSpc>
                <a:spcPct val="107000"/>
              </a:lnSpc>
              <a:spcAft>
                <a:spcPts val="2400"/>
              </a:spcAft>
            </a:pPr>
            <a:endParaRPr lang="en-US" dirty="0">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dirty="0">
              <a:solidFill>
                <a:srgbClr val="000000"/>
              </a:solidFill>
              <a:highlight>
                <a:srgbClr val="FFFFFF"/>
              </a:highlight>
              <a:latin typeface="Calibri"/>
              <a:ea typeface="Calibri"/>
              <a:cs typeface="Calibri"/>
            </a:endParaRPr>
          </a:p>
        </p:txBody>
      </p:sp>
    </p:spTree>
    <p:extLst>
      <p:ext uri="{BB962C8B-B14F-4D97-AF65-F5344CB8AC3E}">
        <p14:creationId xmlns:p14="http://schemas.microsoft.com/office/powerpoint/2010/main" val="1268676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BE7E8-6DE0-B8B3-DBD5-7A4C0324270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E9B3D80-E5D5-36F2-B200-C77A3B24073C}"/>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E67544D3-4AE3-39BD-8316-7EEB2AA95DEC}"/>
              </a:ext>
            </a:extLst>
          </p:cNvPr>
          <p:cNvGrpSpPr/>
          <p:nvPr/>
        </p:nvGrpSpPr>
        <p:grpSpPr>
          <a:xfrm>
            <a:off x="439775" y="403870"/>
            <a:ext cx="11074324" cy="5187143"/>
            <a:chOff x="976213" y="1099837"/>
            <a:chExt cx="6875108" cy="3975008"/>
          </a:xfrm>
        </p:grpSpPr>
        <p:sp>
          <p:nvSpPr>
            <p:cNvPr id="22" name="KEYNOTE PRESENTATION">
              <a:extLst>
                <a:ext uri="{FF2B5EF4-FFF2-40B4-BE49-F238E27FC236}">
                  <a16:creationId xmlns:a16="http://schemas.microsoft.com/office/drawing/2014/main" id="{A609B6E2-A510-6C8E-0808-DABA2B55D0C1}"/>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9E457615-CF87-05C6-7716-C29129189D1B}"/>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Rectangle 1">
            <a:extLst>
              <a:ext uri="{FF2B5EF4-FFF2-40B4-BE49-F238E27FC236}">
                <a16:creationId xmlns:a16="http://schemas.microsoft.com/office/drawing/2014/main" id="{24B5300E-B739-8DE4-FBC6-82BA5527F866}"/>
              </a:ext>
            </a:extLst>
          </p:cNvPr>
          <p:cNvSpPr/>
          <p:nvPr/>
        </p:nvSpPr>
        <p:spPr>
          <a:xfrm>
            <a:off x="652838" y="558651"/>
            <a:ext cx="9990353" cy="8448275"/>
          </a:xfrm>
          <a:prstGeom prst="rect">
            <a:avLst/>
          </a:prstGeom>
          <a:ln>
            <a:noFill/>
          </a:ln>
        </p:spPr>
        <p:txBody>
          <a:bodyPr wrap="square" lIns="91440" tIns="45720" rIns="91440" bIns="45720" anchor="t">
            <a:spAutoFit/>
          </a:bodyPr>
          <a:lstStyle/>
          <a:p>
            <a:pPr>
              <a:lnSpc>
                <a:spcPct val="107000"/>
              </a:lnSpc>
              <a:spcAft>
                <a:spcPts val="600"/>
              </a:spcAft>
            </a:pPr>
            <a:r>
              <a:rPr lang="en-AU" sz="4400" b="1" dirty="0">
                <a:solidFill>
                  <a:srgbClr val="153A6E"/>
                </a:solidFill>
                <a:latin typeface="Calibri"/>
                <a:ea typeface="+mj-ea"/>
                <a:cs typeface="Calibri"/>
              </a:rPr>
              <a:t>Questionnaire and Email Queries</a:t>
            </a:r>
            <a:r>
              <a:rPr lang="en-AU" sz="1600" kern="100" dirty="0">
                <a:latin typeface="Calibri"/>
                <a:ea typeface="Calibri"/>
                <a:cs typeface="Calibri"/>
              </a:rPr>
              <a:t>  </a:t>
            </a:r>
            <a:endParaRPr lang="en-US" dirty="0">
              <a:latin typeface="Arial"/>
              <a:ea typeface="Calibri"/>
              <a:cs typeface="Arial"/>
            </a:endParaRPr>
          </a:p>
          <a:p>
            <a:pPr>
              <a:lnSpc>
                <a:spcPct val="107000"/>
              </a:lnSpc>
              <a:spcAft>
                <a:spcPts val="600"/>
              </a:spcAft>
            </a:pPr>
            <a:r>
              <a:rPr lang="en-US" sz="2400" dirty="0">
                <a:solidFill>
                  <a:srgbClr val="008A95"/>
                </a:solidFill>
                <a:highlight>
                  <a:srgbClr val="FFFFFF"/>
                </a:highlight>
                <a:latin typeface="Calibri"/>
                <a:ea typeface="Calibri"/>
                <a:cs typeface="Calibri"/>
              </a:rPr>
              <a:t>Summary of Changes endpoint</a:t>
            </a:r>
          </a:p>
          <a:p>
            <a:pPr lvl="1" indent="-342900">
              <a:lnSpc>
                <a:spcPct val="107000"/>
              </a:lnSpc>
              <a:spcAft>
                <a:spcPts val="600"/>
              </a:spcAft>
              <a:buFont typeface="Arial,Sans-Serif"/>
              <a:buChar char="•"/>
            </a:pPr>
            <a:r>
              <a:rPr lang="en-AU" dirty="0">
                <a:solidFill>
                  <a:srgbClr val="000000"/>
                </a:solidFill>
                <a:latin typeface="Calibri"/>
                <a:cs typeface="Calibri"/>
              </a:rPr>
              <a:t>Known bugs with SQL statements in Summary of Changes.</a:t>
            </a:r>
          </a:p>
          <a:p>
            <a:pPr lvl="1" indent="-342900">
              <a:lnSpc>
                <a:spcPct val="107000"/>
              </a:lnSpc>
              <a:spcAft>
                <a:spcPts val="600"/>
              </a:spcAft>
              <a:buFont typeface="Arial,Sans-Serif"/>
              <a:buChar char="•"/>
            </a:pPr>
            <a:r>
              <a:rPr lang="en-AU" dirty="0">
                <a:solidFill>
                  <a:srgbClr val="000000"/>
                </a:solidFill>
                <a:highlight>
                  <a:srgbClr val="FFFFFF"/>
                </a:highlight>
                <a:latin typeface="Calibri"/>
                <a:cs typeface="Arial"/>
              </a:rPr>
              <a:t>SQL statements are still available in endpoint as removing would require a breaking change. It is not recommended to use these SQL statements, as they may not be able to cater to all user implementation consistently and may not properly report all changes. </a:t>
            </a:r>
          </a:p>
          <a:p>
            <a:pPr lvl="1" indent="-342900">
              <a:lnSpc>
                <a:spcPct val="107000"/>
              </a:lnSpc>
              <a:spcAft>
                <a:spcPts val="600"/>
              </a:spcAft>
              <a:buFont typeface="Arial,Sans-Serif"/>
              <a:buChar char="•"/>
            </a:pPr>
            <a:r>
              <a:rPr lang="en-AU" dirty="0" err="1">
                <a:solidFill>
                  <a:srgbClr val="000000"/>
                </a:solidFill>
                <a:highlight>
                  <a:srgbClr val="FFFFFF"/>
                </a:highlight>
                <a:latin typeface="Calibri"/>
                <a:cs typeface="Arial"/>
              </a:rPr>
              <a:t>Change_detail</a:t>
            </a:r>
            <a:r>
              <a:rPr lang="en-AU" dirty="0">
                <a:solidFill>
                  <a:srgbClr val="000000"/>
                </a:solidFill>
                <a:highlight>
                  <a:srgbClr val="FFFFFF"/>
                </a:highlight>
                <a:latin typeface="Calibri"/>
                <a:cs typeface="Arial"/>
              </a:rPr>
              <a:t> and </a:t>
            </a:r>
            <a:r>
              <a:rPr lang="en-AU" dirty="0" err="1">
                <a:solidFill>
                  <a:srgbClr val="000000"/>
                </a:solidFill>
                <a:highlight>
                  <a:srgbClr val="FFFFFF"/>
                </a:highlight>
                <a:latin typeface="Calibri"/>
                <a:cs typeface="Arial"/>
              </a:rPr>
              <a:t>Previous_detail</a:t>
            </a:r>
            <a:r>
              <a:rPr lang="en-AU" dirty="0">
                <a:solidFill>
                  <a:srgbClr val="000000"/>
                </a:solidFill>
                <a:highlight>
                  <a:srgbClr val="FFFFFF"/>
                </a:highlight>
                <a:latin typeface="Calibri"/>
                <a:cs typeface="Arial"/>
              </a:rPr>
              <a:t> fields provide better information for the changes and were included in the API due to the known issues with SQL statements.  </a:t>
            </a:r>
          </a:p>
          <a:p>
            <a:pPr>
              <a:lnSpc>
                <a:spcPct val="107000"/>
              </a:lnSpc>
              <a:spcAft>
                <a:spcPts val="600"/>
              </a:spcAft>
            </a:pPr>
            <a:r>
              <a:rPr lang="en-US" sz="2400" dirty="0">
                <a:solidFill>
                  <a:srgbClr val="008A95"/>
                </a:solidFill>
                <a:highlight>
                  <a:srgbClr val="FFFFFF"/>
                </a:highlight>
                <a:latin typeface="Calibri"/>
                <a:ea typeface="Calibri"/>
                <a:cs typeface="Calibri"/>
              </a:rPr>
              <a:t>API Data types</a:t>
            </a:r>
          </a:p>
          <a:p>
            <a:pPr lvl="1" indent="-342900">
              <a:lnSpc>
                <a:spcPct val="107000"/>
              </a:lnSpc>
              <a:spcAft>
                <a:spcPts val="600"/>
              </a:spcAft>
              <a:buFont typeface="Arial,Sans-Serif"/>
              <a:buChar char="•"/>
            </a:pPr>
            <a:r>
              <a:rPr lang="en-AU" dirty="0">
                <a:solidFill>
                  <a:srgbClr val="000000"/>
                </a:solidFill>
                <a:latin typeface="Calibri"/>
                <a:cs typeface="Calibri"/>
              </a:rPr>
              <a:t>Users have noted lack of detailed “data type” information in API.</a:t>
            </a:r>
          </a:p>
          <a:p>
            <a:pPr lvl="1" indent="-342900">
              <a:lnSpc>
                <a:spcPct val="107000"/>
              </a:lnSpc>
              <a:spcAft>
                <a:spcPts val="600"/>
              </a:spcAft>
              <a:buFont typeface="Arial,Sans-Serif"/>
              <a:buChar char="•"/>
            </a:pPr>
            <a:r>
              <a:rPr lang="en-AU" dirty="0">
                <a:solidFill>
                  <a:srgbClr val="000000"/>
                </a:solidFill>
                <a:highlight>
                  <a:srgbClr val="FFFFFF"/>
                </a:highlight>
                <a:latin typeface="Calibri"/>
                <a:ea typeface="Calibri"/>
                <a:cs typeface="Calibri"/>
              </a:rPr>
              <a:t>Recent update has improved this information. </a:t>
            </a:r>
          </a:p>
          <a:p>
            <a:pPr lvl="1" indent="-342900">
              <a:lnSpc>
                <a:spcPct val="107000"/>
              </a:lnSpc>
              <a:spcAft>
                <a:spcPts val="600"/>
              </a:spcAft>
              <a:buFont typeface="Arial,Sans-Serif"/>
              <a:buChar char="•"/>
            </a:pPr>
            <a:r>
              <a:rPr lang="en-AU" dirty="0">
                <a:solidFill>
                  <a:srgbClr val="000000"/>
                </a:solidFill>
                <a:highlight>
                  <a:srgbClr val="FFFFFF"/>
                </a:highlight>
                <a:latin typeface="Calibri"/>
                <a:ea typeface="Calibri"/>
                <a:cs typeface="Calibri"/>
              </a:rPr>
              <a:t>More detailed data types requires API v4 implementation. </a:t>
            </a:r>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US" dirty="0">
              <a:solidFill>
                <a:srgbClr val="000000"/>
              </a:solidFill>
              <a:highlight>
                <a:srgbClr val="FFFFFF"/>
              </a:highlight>
              <a:latin typeface="Arial"/>
              <a:ea typeface="Calibri"/>
              <a:cs typeface="Arial"/>
            </a:endParaRPr>
          </a:p>
          <a:p>
            <a:pPr marL="285750" indent="-285750">
              <a:buFont typeface="Arial" panose="020B0604020202020204" pitchFamily="34" charset="0"/>
              <a:buChar char="•"/>
            </a:pPr>
            <a:endParaRPr lang="en-AU" dirty="0">
              <a:solidFill>
                <a:srgbClr val="000000"/>
              </a:solidFill>
              <a:highlight>
                <a:srgbClr val="FFFFFF"/>
              </a:highlight>
              <a:latin typeface="Arial"/>
              <a:ea typeface="Calibri"/>
              <a:cs typeface="Arial"/>
            </a:endParaRPr>
          </a:p>
          <a:p>
            <a:pPr marL="742950" lvl="1" indent="-285750">
              <a:buFont typeface="Arial" panose="020B0604020202020204" pitchFamily="34" charset="0"/>
              <a:buChar char="•"/>
            </a:pPr>
            <a:endParaRPr lang="en-AU" sz="1600" kern="100" dirty="0">
              <a:solidFill>
                <a:srgbClr val="000000"/>
              </a:solidFill>
              <a:latin typeface="Calibri"/>
              <a:ea typeface="Calibri"/>
              <a:cs typeface="Calibri"/>
            </a:endParaRPr>
          </a:p>
          <a:p>
            <a:pPr marL="742950" lvl="1" indent="-285750">
              <a:lnSpc>
                <a:spcPct val="107000"/>
              </a:lnSpc>
              <a:spcAft>
                <a:spcPts val="2400"/>
              </a:spcAft>
              <a:buFont typeface="Arial" panose="020B0604020202020204" pitchFamily="34" charset="0"/>
              <a:buChar char="•"/>
            </a:pPr>
            <a:endParaRPr lang="en-AU" dirty="0">
              <a:solidFill>
                <a:srgbClr val="000000"/>
              </a:solidFill>
              <a:latin typeface="Aptos" panose="020B0004020202020204" pitchFamily="34" charset="0"/>
              <a:ea typeface="Calibri"/>
              <a:cs typeface="Calibri"/>
            </a:endParaRPr>
          </a:p>
          <a:p>
            <a:pPr marL="742950" lvl="1" indent="-285750">
              <a:lnSpc>
                <a:spcPct val="107000"/>
              </a:lnSpc>
              <a:spcAft>
                <a:spcPts val="2400"/>
              </a:spcAft>
              <a:buFont typeface="Arial" panose="020B0604020202020204" pitchFamily="34" charset="0"/>
              <a:buChar char="•"/>
            </a:pPr>
            <a:endParaRPr lang="en-AU" dirty="0">
              <a:solidFill>
                <a:srgbClr val="008A95"/>
              </a:solidFill>
              <a:latin typeface="Calibri"/>
              <a:ea typeface="Calibri"/>
              <a:cs typeface="Calibri"/>
            </a:endParaRPr>
          </a:p>
          <a:p>
            <a:pPr lvl="1">
              <a:lnSpc>
                <a:spcPct val="107000"/>
              </a:lnSpc>
              <a:spcAft>
                <a:spcPts val="2400"/>
              </a:spcAft>
            </a:pPr>
            <a:endParaRPr lang="en-US" dirty="0">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dirty="0">
              <a:solidFill>
                <a:srgbClr val="000000"/>
              </a:solidFill>
              <a:highlight>
                <a:srgbClr val="FFFFFF"/>
              </a:highlight>
              <a:latin typeface="Calibri"/>
              <a:ea typeface="Calibri"/>
              <a:cs typeface="Calibri"/>
            </a:endParaRPr>
          </a:p>
        </p:txBody>
      </p:sp>
    </p:spTree>
    <p:extLst>
      <p:ext uri="{BB962C8B-B14F-4D97-AF65-F5344CB8AC3E}">
        <p14:creationId xmlns:p14="http://schemas.microsoft.com/office/powerpoint/2010/main" val="649422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D6FDC-0130-2703-294A-B4662CBF305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17AF92A-F4C8-C628-2A71-1FEC9641DFC1}"/>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914A55E1-BC5F-6ECD-F175-3D534132F099}"/>
              </a:ext>
            </a:extLst>
          </p:cNvPr>
          <p:cNvGrpSpPr/>
          <p:nvPr/>
        </p:nvGrpSpPr>
        <p:grpSpPr>
          <a:xfrm>
            <a:off x="380614" y="415636"/>
            <a:ext cx="11074324" cy="5372885"/>
            <a:chOff x="976213" y="1099837"/>
            <a:chExt cx="6875108" cy="3975008"/>
          </a:xfrm>
        </p:grpSpPr>
        <p:sp>
          <p:nvSpPr>
            <p:cNvPr id="22" name="KEYNOTE PRESENTATION">
              <a:extLst>
                <a:ext uri="{FF2B5EF4-FFF2-40B4-BE49-F238E27FC236}">
                  <a16:creationId xmlns:a16="http://schemas.microsoft.com/office/drawing/2014/main" id="{2A027667-BD9D-8FEC-8E67-1DC0989AD8F5}"/>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6276C868-CE95-89AC-A524-57D5678C501E}"/>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Title 1">
            <a:extLst>
              <a:ext uri="{FF2B5EF4-FFF2-40B4-BE49-F238E27FC236}">
                <a16:creationId xmlns:a16="http://schemas.microsoft.com/office/drawing/2014/main" id="{0490542C-D8AE-459E-7BE9-A25940D1DC81}"/>
              </a:ext>
            </a:extLst>
          </p:cNvPr>
          <p:cNvSpPr txBox="1">
            <a:spLocks/>
          </p:cNvSpPr>
          <p:nvPr/>
        </p:nvSpPr>
        <p:spPr>
          <a:xfrm>
            <a:off x="849088" y="554210"/>
            <a:ext cx="10938695" cy="69498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a:solidFill>
                  <a:srgbClr val="153A6E"/>
                </a:solidFill>
                <a:latin typeface="Calibri"/>
                <a:ea typeface="Calibri"/>
                <a:cs typeface="Calibri"/>
              </a:rPr>
              <a:t>PBS API – General - Discussion and questions </a:t>
            </a:r>
          </a:p>
          <a:p>
            <a:endParaRPr lang="en-AU" sz="2400">
              <a:solidFill>
                <a:srgbClr val="008A95"/>
              </a:solidFill>
              <a:latin typeface="Aptos"/>
              <a:ea typeface="+mn-ea"/>
              <a:cs typeface="Arial"/>
            </a:endParaRPr>
          </a:p>
          <a:p>
            <a:endParaRPr lang="en-AU" sz="2000">
              <a:solidFill>
                <a:srgbClr val="008A95"/>
              </a:solidFill>
              <a:latin typeface="Calibri"/>
              <a:ea typeface="Calibri"/>
              <a:cs typeface="Arial"/>
            </a:endParaRPr>
          </a:p>
          <a:p>
            <a:pPr marL="285750" indent="-285750">
              <a:buFont typeface="Symbol"/>
              <a:buChar char="•"/>
            </a:pPr>
            <a:r>
              <a:rPr lang="en-AU" sz="2000">
                <a:solidFill>
                  <a:srgbClr val="000000"/>
                </a:solidFill>
                <a:latin typeface="Calibri"/>
                <a:ea typeface="Calibri"/>
                <a:cs typeface="Calibri"/>
              </a:rPr>
              <a:t>This part will not be released as part of the recording.</a:t>
            </a:r>
          </a:p>
          <a:p>
            <a:pPr marL="285750" indent="-285750">
              <a:buFont typeface="Symbol"/>
              <a:buChar char="•"/>
            </a:pPr>
            <a:r>
              <a:rPr lang="en-AU" sz="2000">
                <a:solidFill>
                  <a:srgbClr val="000000"/>
                </a:solidFill>
                <a:latin typeface="Calibri"/>
                <a:ea typeface="Calibri"/>
                <a:cs typeface="Calibri"/>
              </a:rPr>
              <a:t>If you have any questions from this webinar, email  </a:t>
            </a:r>
            <a:r>
              <a:rPr lang="en-AU" sz="2000" u="sng">
                <a:solidFill>
                  <a:srgbClr val="000000"/>
                </a:solidFill>
                <a:latin typeface="Calibri"/>
                <a:ea typeface="Calibri"/>
                <a:cs typeface="Calibri"/>
                <a:hlinkClick r:id="rId2"/>
              </a:rPr>
              <a:t>HPPSupport@health.gov.au</a:t>
            </a:r>
            <a:r>
              <a:rPr lang="en-AU" sz="2000" u="sng">
                <a:solidFill>
                  <a:srgbClr val="000000"/>
                </a:solidFill>
                <a:latin typeface="Calibri"/>
                <a:ea typeface="Calibri"/>
                <a:cs typeface="Calibri"/>
              </a:rPr>
              <a:t>.</a:t>
            </a:r>
          </a:p>
          <a:p>
            <a:pPr marL="285750" indent="-285750">
              <a:buFont typeface="Symbol"/>
              <a:buChar char="•"/>
            </a:pPr>
            <a:r>
              <a:rPr lang="en-AU" sz="2000">
                <a:solidFill>
                  <a:srgbClr val="000000"/>
                </a:solidFill>
                <a:latin typeface="Calibri"/>
                <a:ea typeface="Calibri"/>
                <a:cs typeface="Calibri"/>
              </a:rPr>
              <a:t>We are always happy to help.</a:t>
            </a:r>
            <a:endParaRPr lang="en-AU"/>
          </a:p>
          <a:p>
            <a:endParaRPr lang="en-AU" sz="2000">
              <a:solidFill>
                <a:srgbClr val="008A95"/>
              </a:solidFill>
              <a:latin typeface="Calibri"/>
              <a:ea typeface="Calibri"/>
              <a:cs typeface="Arial"/>
            </a:endParaRPr>
          </a:p>
          <a:p>
            <a:endParaRPr lang="en-AU" sz="2400">
              <a:solidFill>
                <a:srgbClr val="008A95"/>
              </a:solidFill>
              <a:latin typeface="Aptos"/>
              <a:ea typeface="+mn-ea"/>
              <a:cs typeface="Arial"/>
            </a:endParaRPr>
          </a:p>
          <a:p>
            <a:endParaRPr lang="en-AU" sz="2400">
              <a:solidFill>
                <a:srgbClr val="008A95"/>
              </a:solidFill>
              <a:latin typeface="Aptos"/>
              <a:ea typeface="+mn-ea"/>
              <a:cs typeface="Arial"/>
            </a:endParaRPr>
          </a:p>
          <a:p>
            <a:endParaRPr lang="en-AU" sz="2400">
              <a:solidFill>
                <a:srgbClr val="008A95"/>
              </a:solidFill>
              <a:latin typeface="Aptos"/>
              <a:ea typeface="+mn-ea"/>
              <a:cs typeface="Arial"/>
            </a:endParaRPr>
          </a:p>
          <a:p>
            <a:endParaRPr lang="en-AU" sz="2400">
              <a:solidFill>
                <a:srgbClr val="008A95"/>
              </a:solidFill>
              <a:latin typeface="Aptos"/>
              <a:ea typeface="+mn-ea"/>
              <a:cs typeface="Arial"/>
            </a:endParaRPr>
          </a:p>
          <a:p>
            <a:endParaRPr lang="en-US" sz="2400">
              <a:solidFill>
                <a:srgbClr val="008A95"/>
              </a:solidFill>
              <a:latin typeface="Aptos"/>
              <a:ea typeface="+mn-ea"/>
              <a:cs typeface="Arial"/>
            </a:endParaRPr>
          </a:p>
        </p:txBody>
      </p:sp>
      <p:pic>
        <p:nvPicPr>
          <p:cNvPr id="3" name="Graphic 2" descr="Questions with solid fill">
            <a:extLst>
              <a:ext uri="{FF2B5EF4-FFF2-40B4-BE49-F238E27FC236}">
                <a16:creationId xmlns:a16="http://schemas.microsoft.com/office/drawing/2014/main" id="{E1FB31DC-E307-B683-BE80-5CA2037F0F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276235" y="2916451"/>
            <a:ext cx="3918225" cy="3940312"/>
          </a:xfrm>
          <a:prstGeom prst="rect">
            <a:avLst/>
          </a:prstGeom>
        </p:spPr>
      </p:pic>
    </p:spTree>
    <p:extLst>
      <p:ext uri="{BB962C8B-B14F-4D97-AF65-F5344CB8AC3E}">
        <p14:creationId xmlns:p14="http://schemas.microsoft.com/office/powerpoint/2010/main" val="14836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8FFA3-0989-AD89-EF09-985043159EB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1E3606-020B-193F-AB7C-A8A85AB0FD59}"/>
              </a:ext>
            </a:extLst>
          </p:cNvPr>
          <p:cNvPicPr>
            <a:picLocks noChangeAspect="1"/>
          </p:cNvPicPr>
          <p:nvPr/>
        </p:nvPicPr>
        <p:blipFill rotWithShape="1">
          <a:blip r:embed="rId2" cstate="screen">
            <a:alphaModFix amt="66000"/>
            <a:extLst>
              <a:ext uri="{28A0092B-C50C-407E-A947-70E740481C1C}">
                <a14:useLocalDpi xmlns:a14="http://schemas.microsoft.com/office/drawing/2010/main"/>
              </a:ext>
            </a:extLst>
          </a:blip>
          <a:srcRect b="15031"/>
          <a:stretch/>
        </p:blipFill>
        <p:spPr>
          <a:xfrm>
            <a:off x="6360161" y="220802"/>
            <a:ext cx="5824536" cy="5567717"/>
          </a:xfrm>
          <a:prstGeom prst="rect">
            <a:avLst/>
          </a:prstGeom>
        </p:spPr>
      </p:pic>
      <p:pic>
        <p:nvPicPr>
          <p:cNvPr id="29" name="Picture 28">
            <a:extLst>
              <a:ext uri="{FF2B5EF4-FFF2-40B4-BE49-F238E27FC236}">
                <a16:creationId xmlns:a16="http://schemas.microsoft.com/office/drawing/2014/main" id="{1F63B47F-0E2A-CEB7-D79B-EBF0C0B14AF4}"/>
              </a:ext>
            </a:extLst>
          </p:cNvPr>
          <p:cNvPicPr>
            <a:picLocks noChangeAspect="1"/>
          </p:cNvPicPr>
          <p:nvPr/>
        </p:nvPicPr>
        <p:blipFill>
          <a:blip r:embed="rId3"/>
          <a:stretch>
            <a:fillRect/>
          </a:stretch>
        </p:blipFill>
        <p:spPr>
          <a:xfrm>
            <a:off x="0" y="643128"/>
            <a:ext cx="12182475" cy="5238369"/>
          </a:xfrm>
          <a:prstGeom prst="rect">
            <a:avLst/>
          </a:prstGeom>
        </p:spPr>
      </p:pic>
      <p:sp>
        <p:nvSpPr>
          <p:cNvPr id="4" name="Rectangle 3">
            <a:extLst>
              <a:ext uri="{FF2B5EF4-FFF2-40B4-BE49-F238E27FC236}">
                <a16:creationId xmlns:a16="http://schemas.microsoft.com/office/drawing/2014/main" id="{C88FBD69-F572-A297-A78F-28167BAF4A51}"/>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07DEA797-1B87-99AB-16A3-BEEFEC0F9DA4}"/>
              </a:ext>
            </a:extLst>
          </p:cNvPr>
          <p:cNvGrpSpPr/>
          <p:nvPr/>
        </p:nvGrpSpPr>
        <p:grpSpPr>
          <a:xfrm>
            <a:off x="844045" y="1194716"/>
            <a:ext cx="7669732" cy="3975008"/>
            <a:chOff x="976213" y="1099837"/>
            <a:chExt cx="6875108" cy="3975008"/>
          </a:xfrm>
        </p:grpSpPr>
        <p:sp>
          <p:nvSpPr>
            <p:cNvPr id="22" name="KEYNOTE PRESENTATION">
              <a:extLst>
                <a:ext uri="{FF2B5EF4-FFF2-40B4-BE49-F238E27FC236}">
                  <a16:creationId xmlns:a16="http://schemas.microsoft.com/office/drawing/2014/main" id="{AE338DA3-48C0-2FF9-64AB-D0EFA44740A5}"/>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51D3B729-5383-4D0A-26AF-D456ED274BFB}"/>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5" name="TextBox 24">
            <a:extLst>
              <a:ext uri="{FF2B5EF4-FFF2-40B4-BE49-F238E27FC236}">
                <a16:creationId xmlns:a16="http://schemas.microsoft.com/office/drawing/2014/main" id="{1FA623CA-57F6-2A85-1201-02047CE7786B}"/>
              </a:ext>
            </a:extLst>
          </p:cNvPr>
          <p:cNvSpPr txBox="1"/>
          <p:nvPr/>
        </p:nvSpPr>
        <p:spPr>
          <a:xfrm>
            <a:off x="2195460" y="2692882"/>
            <a:ext cx="7157262" cy="830997"/>
          </a:xfrm>
          <a:prstGeom prst="rect">
            <a:avLst/>
          </a:prstGeom>
          <a:noFill/>
        </p:spPr>
        <p:txBody>
          <a:bodyPr wrap="square" lIns="91440" tIns="45720" rIns="91440" bIns="45720" anchor="t">
            <a:spAutoFit/>
          </a:bodyPr>
          <a:lstStyle/>
          <a:p>
            <a:r>
              <a:rPr lang="en-AU" sz="4800" b="1" dirty="0">
                <a:solidFill>
                  <a:srgbClr val="243C96"/>
                </a:solidFill>
                <a:latin typeface="Calibri"/>
              </a:rPr>
              <a:t>END OF WEBINAR</a:t>
            </a:r>
            <a:endParaRPr lang="en-US" sz="4800" b="1" dirty="0">
              <a:solidFill>
                <a:srgbClr val="243C96"/>
              </a:solidFill>
              <a:latin typeface="Calibri"/>
            </a:endParaRPr>
          </a:p>
        </p:txBody>
      </p:sp>
    </p:spTree>
    <p:extLst>
      <p:ext uri="{BB962C8B-B14F-4D97-AF65-F5344CB8AC3E}">
        <p14:creationId xmlns:p14="http://schemas.microsoft.com/office/powerpoint/2010/main" val="49371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61EA2-F302-E50A-9D2D-7F703522D7A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1507D0-96CF-7DA0-1B25-510C022D4A04}"/>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20BA2AA4-7388-EF0E-2886-EAC78228246B}"/>
              </a:ext>
            </a:extLst>
          </p:cNvPr>
          <p:cNvGrpSpPr/>
          <p:nvPr/>
        </p:nvGrpSpPr>
        <p:grpSpPr>
          <a:xfrm>
            <a:off x="380614" y="415636"/>
            <a:ext cx="11074324" cy="5187143"/>
            <a:chOff x="976213" y="1099837"/>
            <a:chExt cx="6875108" cy="3975008"/>
          </a:xfrm>
        </p:grpSpPr>
        <p:sp>
          <p:nvSpPr>
            <p:cNvPr id="22" name="KEYNOTE PRESENTATION">
              <a:extLst>
                <a:ext uri="{FF2B5EF4-FFF2-40B4-BE49-F238E27FC236}">
                  <a16:creationId xmlns:a16="http://schemas.microsoft.com/office/drawing/2014/main" id="{0B0C1ABC-0565-B408-6A77-072D2D9BF938}"/>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D487720C-7915-3C15-F53C-329A71A6518D}"/>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pic>
        <p:nvPicPr>
          <p:cNvPr id="7" name="Picture 6">
            <a:extLst>
              <a:ext uri="{FF2B5EF4-FFF2-40B4-BE49-F238E27FC236}">
                <a16:creationId xmlns:a16="http://schemas.microsoft.com/office/drawing/2014/main" id="{56A52C4F-E464-5E44-FBC0-F806D298DA77}"/>
              </a:ext>
            </a:extLst>
          </p:cNvPr>
          <p:cNvPicPr>
            <a:picLocks noChangeAspect="1"/>
          </p:cNvPicPr>
          <p:nvPr/>
        </p:nvPicPr>
        <p:blipFill>
          <a:blip r:embed="rId2"/>
          <a:stretch>
            <a:fillRect/>
          </a:stretch>
        </p:blipFill>
        <p:spPr>
          <a:xfrm>
            <a:off x="1312072" y="492981"/>
            <a:ext cx="8040650" cy="4934752"/>
          </a:xfrm>
          <a:prstGeom prst="rect">
            <a:avLst/>
          </a:prstGeom>
        </p:spPr>
      </p:pic>
    </p:spTree>
    <p:extLst>
      <p:ext uri="{BB962C8B-B14F-4D97-AF65-F5344CB8AC3E}">
        <p14:creationId xmlns:p14="http://schemas.microsoft.com/office/powerpoint/2010/main" val="66603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BEE50-F828-03BF-86A8-75128E8B1F2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69BFCFA-DAB5-C564-8635-42FE568C0A10}"/>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91E64D4E-348F-211A-9676-95C3EDDE29E1}"/>
              </a:ext>
            </a:extLst>
          </p:cNvPr>
          <p:cNvGrpSpPr/>
          <p:nvPr/>
        </p:nvGrpSpPr>
        <p:grpSpPr>
          <a:xfrm>
            <a:off x="343012" y="395972"/>
            <a:ext cx="11074324" cy="5187143"/>
            <a:chOff x="976213" y="1099837"/>
            <a:chExt cx="6875108" cy="3975008"/>
          </a:xfrm>
        </p:grpSpPr>
        <p:sp>
          <p:nvSpPr>
            <p:cNvPr id="22" name="KEYNOTE PRESENTATION">
              <a:extLst>
                <a:ext uri="{FF2B5EF4-FFF2-40B4-BE49-F238E27FC236}">
                  <a16:creationId xmlns:a16="http://schemas.microsoft.com/office/drawing/2014/main" id="{9B3417E9-E4A3-55D4-E76C-7F1B0A985A9B}"/>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1AD571E9-CFCF-F362-B05D-B654583CD52B}"/>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r>
                <a:rPr lang="en-AU" sz="1400" kern="100">
                  <a:solidFill>
                    <a:srgbClr val="616161"/>
                  </a:solidFill>
                  <a:effectLst/>
                  <a:latin typeface="Segoe UI"/>
                  <a:ea typeface="Segoe UI" panose="020B0502040204020203" pitchFamily="34" charset="0"/>
                  <a:cs typeface="Segoe UI"/>
                </a:rPr>
                <a:t>            </a:t>
              </a:r>
              <a:endParaRPr lang="en-AU" b="1">
                <a:latin typeface="Segoe UI"/>
                <a:ea typeface="Helvetica" charset="0"/>
                <a:cs typeface="Segoe UI"/>
              </a:endParaRPr>
            </a:p>
          </p:txBody>
        </p:sp>
      </p:grpSp>
      <p:sp>
        <p:nvSpPr>
          <p:cNvPr id="2" name="Title 1">
            <a:extLst>
              <a:ext uri="{FF2B5EF4-FFF2-40B4-BE49-F238E27FC236}">
                <a16:creationId xmlns:a16="http://schemas.microsoft.com/office/drawing/2014/main" id="{902DE3F8-9C3A-7A1C-2C8B-CAF58B35BC09}"/>
              </a:ext>
            </a:extLst>
          </p:cNvPr>
          <p:cNvSpPr txBox="1">
            <a:spLocks/>
          </p:cNvSpPr>
          <p:nvPr/>
        </p:nvSpPr>
        <p:spPr>
          <a:xfrm>
            <a:off x="849088" y="681531"/>
            <a:ext cx="10938695" cy="69498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a:solidFill>
                  <a:srgbClr val="243C96"/>
                </a:solidFill>
                <a:latin typeface="Calibri"/>
              </a:rPr>
              <a:t>Thanks</a:t>
            </a:r>
            <a:endParaRPr lang="en-AU">
              <a:solidFill>
                <a:srgbClr val="153A6E"/>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35B85D27-11A1-208E-04EF-D52C4FBE10F3}"/>
              </a:ext>
            </a:extLst>
          </p:cNvPr>
          <p:cNvSpPr/>
          <p:nvPr/>
        </p:nvSpPr>
        <p:spPr>
          <a:xfrm>
            <a:off x="636728" y="1450869"/>
            <a:ext cx="10793099" cy="4031873"/>
          </a:xfrm>
          <a:prstGeom prst="rect">
            <a:avLst/>
          </a:prstGeom>
          <a:ln>
            <a:noFill/>
          </a:ln>
        </p:spPr>
        <p:txBody>
          <a:bodyPr wrap="square" lIns="91440" tIns="45720" rIns="91440" bIns="45720" anchor="t">
            <a:spAutoFit/>
          </a:bodyPr>
          <a:lstStyle/>
          <a:p>
            <a:pPr marL="342900" indent="-342900">
              <a:spcAft>
                <a:spcPts val="1600"/>
              </a:spcAft>
              <a:buFont typeface="Arial,Sans-Serif"/>
              <a:buChar char="•"/>
            </a:pPr>
            <a:r>
              <a:rPr lang="en-AU" sz="2400" dirty="0">
                <a:latin typeface="Calibri"/>
                <a:ea typeface="Calibri"/>
                <a:cs typeface="Calibri"/>
              </a:rPr>
              <a:t>Thank you for those who were able to reply to the</a:t>
            </a:r>
            <a:r>
              <a:rPr lang="en-AU" sz="2400" dirty="0">
                <a:solidFill>
                  <a:srgbClr val="008A95"/>
                </a:solidFill>
                <a:latin typeface="Calibri"/>
                <a:ea typeface="Calibri"/>
                <a:cs typeface="Arial"/>
              </a:rPr>
              <a:t> Questionnaire. </a:t>
            </a:r>
            <a:r>
              <a:rPr lang="en-AU" sz="2400" dirty="0">
                <a:latin typeface="Calibri"/>
                <a:ea typeface="Calibri"/>
                <a:cs typeface="Calibri"/>
              </a:rPr>
              <a:t>Your valuable input and support  is appreciated and being taken on board. This will remain open after the meeting for additional/updated responses. </a:t>
            </a:r>
            <a:endParaRPr lang="en-US" sz="2400" dirty="0">
              <a:latin typeface="Calibri"/>
              <a:ea typeface="Calibri"/>
              <a:cs typeface="Calibri"/>
            </a:endParaRPr>
          </a:p>
          <a:p>
            <a:pPr marL="342900" indent="-342900">
              <a:spcAft>
                <a:spcPts val="1600"/>
              </a:spcAft>
              <a:buFont typeface="Arial"/>
              <a:buChar char="•"/>
            </a:pPr>
            <a:r>
              <a:rPr lang="en-GB" sz="2400" dirty="0">
                <a:latin typeface="Calibri"/>
                <a:ea typeface="Calibri"/>
                <a:cs typeface="Calibri"/>
              </a:rPr>
              <a:t>We appreciate your patience and understanding with late changes and data releases. We are working to minimise these disruptions but there will be times this is out of our control. </a:t>
            </a:r>
          </a:p>
          <a:p>
            <a:pPr marL="342900" indent="-342900">
              <a:spcAft>
                <a:spcPts val="1600"/>
              </a:spcAft>
              <a:buFont typeface="Arial"/>
              <a:buChar char="•"/>
            </a:pPr>
            <a:r>
              <a:rPr lang="en-GB" sz="2400" dirty="0">
                <a:latin typeface="Calibri"/>
                <a:ea typeface="Calibri"/>
                <a:cs typeface="Calibri"/>
              </a:rPr>
              <a:t>Thank you for collaborating with us to implement the first mid-month publication – February Continued Dispensing Emergency. </a:t>
            </a:r>
            <a:endParaRPr lang="en-AU" sz="2400" dirty="0">
              <a:latin typeface="Calibri"/>
              <a:ea typeface="Calibri"/>
              <a:cs typeface="Calibri"/>
            </a:endParaRPr>
          </a:p>
          <a:p>
            <a:pPr marL="342900" indent="-342900">
              <a:spcAft>
                <a:spcPts val="1600"/>
              </a:spcAft>
              <a:buFont typeface="Arial"/>
              <a:buChar char="•"/>
            </a:pPr>
            <a:endParaRPr lang="en-AU" sz="2400" dirty="0">
              <a:solidFill>
                <a:srgbClr val="000000"/>
              </a:solidFill>
              <a:latin typeface="Calibri"/>
              <a:ea typeface="Calibri"/>
              <a:cs typeface="Arial"/>
            </a:endParaRPr>
          </a:p>
        </p:txBody>
      </p:sp>
    </p:spTree>
    <p:extLst>
      <p:ext uri="{BB962C8B-B14F-4D97-AF65-F5344CB8AC3E}">
        <p14:creationId xmlns:p14="http://schemas.microsoft.com/office/powerpoint/2010/main" val="219258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664F7-227C-D96C-409F-9B6DD7534FA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2F128DB-36FD-3753-95DB-1D20E93122D2}"/>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6A106114-5B45-F646-5D96-8DCA2BE8C158}"/>
              </a:ext>
            </a:extLst>
          </p:cNvPr>
          <p:cNvGrpSpPr/>
          <p:nvPr/>
        </p:nvGrpSpPr>
        <p:grpSpPr>
          <a:xfrm>
            <a:off x="380614" y="415636"/>
            <a:ext cx="11074324" cy="5187143"/>
            <a:chOff x="976213" y="1099837"/>
            <a:chExt cx="6875108" cy="3975008"/>
          </a:xfrm>
        </p:grpSpPr>
        <p:sp>
          <p:nvSpPr>
            <p:cNvPr id="22" name="KEYNOTE PRESENTATION">
              <a:extLst>
                <a:ext uri="{FF2B5EF4-FFF2-40B4-BE49-F238E27FC236}">
                  <a16:creationId xmlns:a16="http://schemas.microsoft.com/office/drawing/2014/main" id="{48927D16-F814-DA00-ED82-05573AF5A548}"/>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EA9A548F-092E-EE64-35E9-6F2FFE8F27C4}"/>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Title 1">
            <a:extLst>
              <a:ext uri="{FF2B5EF4-FFF2-40B4-BE49-F238E27FC236}">
                <a16:creationId xmlns:a16="http://schemas.microsoft.com/office/drawing/2014/main" id="{B2FC21FC-1D19-80F0-1586-5B023BF37285}"/>
              </a:ext>
            </a:extLst>
          </p:cNvPr>
          <p:cNvSpPr txBox="1">
            <a:spLocks/>
          </p:cNvSpPr>
          <p:nvPr/>
        </p:nvSpPr>
        <p:spPr>
          <a:xfrm>
            <a:off x="626652" y="409693"/>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Agenda</a:t>
            </a:r>
          </a:p>
        </p:txBody>
      </p:sp>
      <p:sp>
        <p:nvSpPr>
          <p:cNvPr id="5" name="TextBox 4">
            <a:extLst>
              <a:ext uri="{FF2B5EF4-FFF2-40B4-BE49-F238E27FC236}">
                <a16:creationId xmlns:a16="http://schemas.microsoft.com/office/drawing/2014/main" id="{BC25C422-C81E-39E3-6249-8A78F68E8781}"/>
              </a:ext>
            </a:extLst>
          </p:cNvPr>
          <p:cNvSpPr txBox="1"/>
          <p:nvPr/>
        </p:nvSpPr>
        <p:spPr>
          <a:xfrm>
            <a:off x="624636" y="1138337"/>
            <a:ext cx="10944225" cy="4535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400" dirty="0">
                <a:solidFill>
                  <a:srgbClr val="008A95"/>
                </a:solidFill>
                <a:latin typeface="Calibri"/>
                <a:ea typeface="Calibri"/>
                <a:cs typeface="Segoe UI"/>
              </a:rPr>
              <a:t>Overview and updates</a:t>
            </a:r>
            <a:r>
              <a:rPr lang="en-US" sz="2400" dirty="0">
                <a:latin typeface="Calibri"/>
                <a:ea typeface="Calibri"/>
                <a:cs typeface="Segoe UI"/>
              </a:rPr>
              <a:t>​</a:t>
            </a:r>
          </a:p>
          <a:p>
            <a:pPr marL="342900" lvl="1" indent="-228600">
              <a:lnSpc>
                <a:spcPct val="107000"/>
              </a:lnSpc>
              <a:spcAft>
                <a:spcPts val="500"/>
              </a:spcAft>
              <a:buFont typeface="Arial"/>
              <a:buChar char="•"/>
            </a:pPr>
            <a:r>
              <a:rPr lang="en-US" sz="2000" dirty="0">
                <a:highlight>
                  <a:srgbClr val="FFFFFF"/>
                </a:highlight>
                <a:latin typeface="Calibri"/>
                <a:ea typeface="Calibri"/>
                <a:cs typeface="Calibri"/>
              </a:rPr>
              <a:t>Ceasing of legacy products</a:t>
            </a:r>
          </a:p>
          <a:p>
            <a:r>
              <a:rPr lang="en-AU" sz="2400" dirty="0">
                <a:solidFill>
                  <a:srgbClr val="008A95"/>
                </a:solidFill>
                <a:latin typeface="Calibri"/>
                <a:ea typeface="Calibri"/>
                <a:cs typeface="Segoe UI"/>
              </a:rPr>
              <a:t>API v3 changes</a:t>
            </a:r>
            <a:r>
              <a:rPr lang="en-US" sz="2400" dirty="0">
                <a:latin typeface="Calibri"/>
                <a:ea typeface="Calibri"/>
                <a:cs typeface="Segoe UI"/>
              </a:rPr>
              <a:t>​</a:t>
            </a:r>
          </a:p>
          <a:p>
            <a:pPr marL="400050" lvl="1" indent="-342900">
              <a:lnSpc>
                <a:spcPct val="107000"/>
              </a:lnSpc>
              <a:spcAft>
                <a:spcPts val="500"/>
              </a:spcAft>
              <a:buFont typeface="Arial"/>
              <a:buChar char="•"/>
            </a:pPr>
            <a:r>
              <a:rPr lang="en-AU" sz="2000" dirty="0">
                <a:highlight>
                  <a:srgbClr val="FFFFFF"/>
                </a:highlight>
                <a:latin typeface="Calibri"/>
                <a:ea typeface="Calibri"/>
                <a:cs typeface="Calibri"/>
              </a:rPr>
              <a:t>PBS API - General Update</a:t>
            </a:r>
          </a:p>
          <a:p>
            <a:pPr marL="400050" lvl="1" indent="-342900">
              <a:lnSpc>
                <a:spcPct val="107000"/>
              </a:lnSpc>
              <a:spcAft>
                <a:spcPts val="500"/>
              </a:spcAft>
              <a:buFont typeface="Arial"/>
              <a:buChar char="•"/>
            </a:pPr>
            <a:r>
              <a:rPr lang="en-AU" sz="2000" dirty="0">
                <a:highlight>
                  <a:srgbClr val="FFFFFF"/>
                </a:highlight>
                <a:latin typeface="Calibri"/>
                <a:ea typeface="Calibri"/>
                <a:cs typeface="Calibri"/>
              </a:rPr>
              <a:t>PBS API - Releases since last webinar</a:t>
            </a:r>
          </a:p>
          <a:p>
            <a:pPr marL="285750" lvl="1" indent="-285750">
              <a:buFont typeface="Arial"/>
              <a:buChar char="•"/>
            </a:pPr>
            <a:endParaRPr lang="en-AU" sz="1200" dirty="0">
              <a:solidFill>
                <a:srgbClr val="008A95"/>
              </a:solidFill>
              <a:latin typeface="Calibri"/>
              <a:ea typeface="Calibri"/>
              <a:cs typeface="Segoe UI"/>
            </a:endParaRPr>
          </a:p>
          <a:p>
            <a:pPr marL="0" lvl="1"/>
            <a:r>
              <a:rPr lang="en-AU" sz="2400" dirty="0">
                <a:solidFill>
                  <a:srgbClr val="008A95"/>
                </a:solidFill>
                <a:latin typeface="Calibri"/>
                <a:ea typeface="Calibri"/>
                <a:cs typeface="Segoe UI"/>
              </a:rPr>
              <a:t>PBS updates</a:t>
            </a:r>
            <a:r>
              <a:rPr lang="en-US" sz="2400" dirty="0">
                <a:solidFill>
                  <a:srgbClr val="008A95"/>
                </a:solidFill>
                <a:latin typeface="Calibri"/>
                <a:ea typeface="Calibri"/>
                <a:cs typeface="Segoe UI"/>
              </a:rPr>
              <a:t>​</a:t>
            </a:r>
            <a:endParaRPr lang="en-AU" sz="2400" dirty="0">
              <a:solidFill>
                <a:srgbClr val="000000"/>
              </a:solidFill>
              <a:latin typeface="Calibri"/>
              <a:ea typeface="Calibri"/>
              <a:cs typeface="Arial"/>
            </a:endParaRPr>
          </a:p>
          <a:p>
            <a:pPr marL="400050" lvl="1" indent="-342900">
              <a:buFont typeface="Arial"/>
              <a:buChar char="•"/>
            </a:pPr>
            <a:r>
              <a:rPr lang="en-US" sz="2000" dirty="0">
                <a:highlight>
                  <a:srgbClr val="FFFFFF"/>
                </a:highlight>
                <a:latin typeface="Calibri"/>
                <a:ea typeface="Calibri"/>
                <a:cs typeface="Calibri"/>
              </a:rPr>
              <a:t>Future releases</a:t>
            </a:r>
          </a:p>
          <a:p>
            <a:pPr marL="400050" lvl="1" indent="-342900">
              <a:buFont typeface="Arial"/>
              <a:buChar char="•"/>
            </a:pPr>
            <a:r>
              <a:rPr lang="en-US" sz="2000" dirty="0">
                <a:highlight>
                  <a:srgbClr val="FFFFFF"/>
                </a:highlight>
                <a:latin typeface="Calibri"/>
                <a:ea typeface="Calibri"/>
                <a:cs typeface="Calibri"/>
              </a:rPr>
              <a:t>Potential updates/changes</a:t>
            </a:r>
          </a:p>
          <a:p>
            <a:pPr marL="400050" lvl="1" indent="-342900">
              <a:buFont typeface="Arial"/>
              <a:buChar char="•"/>
            </a:pPr>
            <a:r>
              <a:rPr lang="en-US" sz="2000" dirty="0">
                <a:highlight>
                  <a:srgbClr val="FFFFFF"/>
                </a:highlight>
                <a:latin typeface="Calibri"/>
                <a:ea typeface="Calibri"/>
                <a:cs typeface="Calibri"/>
              </a:rPr>
              <a:t>Discuss survey findings</a:t>
            </a:r>
          </a:p>
          <a:p>
            <a:pPr marL="342900" indent="-285750">
              <a:buFont typeface="Arial" panose="020B0604020202020204" pitchFamily="34" charset="0"/>
              <a:buChar char="•"/>
            </a:pPr>
            <a:endParaRPr lang="en-US" sz="2000" dirty="0">
              <a:solidFill>
                <a:srgbClr val="000000"/>
              </a:solidFill>
              <a:latin typeface="Calibri"/>
              <a:ea typeface="Calibri"/>
              <a:cs typeface="Arial"/>
            </a:endParaRPr>
          </a:p>
          <a:p>
            <a:r>
              <a:rPr lang="en-AU" sz="2400" dirty="0">
                <a:solidFill>
                  <a:srgbClr val="008A95"/>
                </a:solidFill>
                <a:latin typeface="Calibri"/>
                <a:ea typeface="Calibri"/>
                <a:cs typeface="Segoe UI"/>
              </a:rPr>
              <a:t>General - Discussion and questions  </a:t>
            </a:r>
            <a:r>
              <a:rPr lang="en-AU" sz="2000" dirty="0">
                <a:solidFill>
                  <a:srgbClr val="000000"/>
                </a:solidFill>
                <a:latin typeface="Calibri"/>
                <a:ea typeface="Calibri"/>
                <a:cs typeface="Arial"/>
              </a:rPr>
              <a:t>- Not published</a:t>
            </a:r>
          </a:p>
          <a:p>
            <a:endParaRPr lang="en-AU" dirty="0"/>
          </a:p>
        </p:txBody>
      </p:sp>
    </p:spTree>
    <p:extLst>
      <p:ext uri="{BB962C8B-B14F-4D97-AF65-F5344CB8AC3E}">
        <p14:creationId xmlns:p14="http://schemas.microsoft.com/office/powerpoint/2010/main" val="108745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248AA-51D0-8102-0E6A-E772BD70921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25B1121-7E18-DBFA-2C14-B4F82B4C9D33}"/>
              </a:ext>
            </a:extLst>
          </p:cNvPr>
          <p:cNvPicPr>
            <a:picLocks noChangeAspect="1"/>
          </p:cNvPicPr>
          <p:nvPr/>
        </p:nvPicPr>
        <p:blipFill rotWithShape="1">
          <a:blip r:embed="rId2" cstate="screen">
            <a:alphaModFix amt="66000"/>
            <a:extLst>
              <a:ext uri="{28A0092B-C50C-407E-A947-70E740481C1C}">
                <a14:useLocalDpi xmlns:a14="http://schemas.microsoft.com/office/drawing/2010/main"/>
              </a:ext>
            </a:extLst>
          </a:blip>
          <a:srcRect b="15031"/>
          <a:stretch/>
        </p:blipFill>
        <p:spPr>
          <a:xfrm>
            <a:off x="6360161" y="220802"/>
            <a:ext cx="5824536" cy="5567717"/>
          </a:xfrm>
          <a:prstGeom prst="rect">
            <a:avLst/>
          </a:prstGeom>
        </p:spPr>
      </p:pic>
      <p:pic>
        <p:nvPicPr>
          <p:cNvPr id="29" name="Picture 28">
            <a:extLst>
              <a:ext uri="{FF2B5EF4-FFF2-40B4-BE49-F238E27FC236}">
                <a16:creationId xmlns:a16="http://schemas.microsoft.com/office/drawing/2014/main" id="{A9C9F0F1-616D-E21B-A976-308B2EF6329B}"/>
              </a:ext>
            </a:extLst>
          </p:cNvPr>
          <p:cNvPicPr>
            <a:picLocks noChangeAspect="1"/>
          </p:cNvPicPr>
          <p:nvPr/>
        </p:nvPicPr>
        <p:blipFill>
          <a:blip r:embed="rId3"/>
          <a:stretch>
            <a:fillRect/>
          </a:stretch>
        </p:blipFill>
        <p:spPr>
          <a:xfrm>
            <a:off x="0" y="643128"/>
            <a:ext cx="12182475" cy="5238369"/>
          </a:xfrm>
          <a:prstGeom prst="rect">
            <a:avLst/>
          </a:prstGeom>
        </p:spPr>
      </p:pic>
      <p:sp>
        <p:nvSpPr>
          <p:cNvPr id="4" name="Rectangle 3">
            <a:extLst>
              <a:ext uri="{FF2B5EF4-FFF2-40B4-BE49-F238E27FC236}">
                <a16:creationId xmlns:a16="http://schemas.microsoft.com/office/drawing/2014/main" id="{566C9CF7-7332-2F28-9ED1-84B60C1B5EF4}"/>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95D798DB-D097-BD85-6E6F-FB625ABC64D3}"/>
              </a:ext>
            </a:extLst>
          </p:cNvPr>
          <p:cNvGrpSpPr/>
          <p:nvPr/>
        </p:nvGrpSpPr>
        <p:grpSpPr>
          <a:xfrm>
            <a:off x="975014" y="1135184"/>
            <a:ext cx="7669732" cy="3975008"/>
            <a:chOff x="976213" y="1099837"/>
            <a:chExt cx="6875108" cy="3975008"/>
          </a:xfrm>
        </p:grpSpPr>
        <p:sp>
          <p:nvSpPr>
            <p:cNvPr id="22" name="KEYNOTE PRESENTATION">
              <a:extLst>
                <a:ext uri="{FF2B5EF4-FFF2-40B4-BE49-F238E27FC236}">
                  <a16:creationId xmlns:a16="http://schemas.microsoft.com/office/drawing/2014/main" id="{20BAE794-5A11-749A-FE50-3D142AD5B100}"/>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6B7FF3D4-1464-DCC3-888D-F96538CCADD2}"/>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5" name="TextBox 24">
            <a:extLst>
              <a:ext uri="{FF2B5EF4-FFF2-40B4-BE49-F238E27FC236}">
                <a16:creationId xmlns:a16="http://schemas.microsoft.com/office/drawing/2014/main" id="{F6E2519A-68FC-7EA9-99A6-98480A0809CD}"/>
              </a:ext>
            </a:extLst>
          </p:cNvPr>
          <p:cNvSpPr txBox="1"/>
          <p:nvPr/>
        </p:nvSpPr>
        <p:spPr>
          <a:xfrm>
            <a:off x="2194209" y="2502360"/>
            <a:ext cx="6919138" cy="1000274"/>
          </a:xfrm>
          <a:prstGeom prst="rect">
            <a:avLst/>
          </a:prstGeom>
          <a:noFill/>
        </p:spPr>
        <p:txBody>
          <a:bodyPr wrap="square">
            <a:spAutoFit/>
          </a:bodyPr>
          <a:lstStyle/>
          <a:p>
            <a:r>
              <a:rPr lang="en-AU" sz="4800" b="1" dirty="0">
                <a:solidFill>
                  <a:srgbClr val="243C96"/>
                </a:solidFill>
                <a:latin typeface="Calibri"/>
              </a:rPr>
              <a:t>GENERAL RECAP</a:t>
            </a:r>
          </a:p>
          <a:p>
            <a:r>
              <a:rPr lang="en-AU" sz="1100" dirty="0">
                <a:solidFill>
                  <a:srgbClr val="243C96"/>
                </a:solidFill>
                <a:ea typeface="+mn-lt"/>
                <a:cs typeface="+mn-lt"/>
              </a:rPr>
              <a:t> </a:t>
            </a:r>
            <a:endParaRPr lang="en-AU" dirty="0">
              <a:cs typeface="Arial"/>
            </a:endParaRPr>
          </a:p>
        </p:txBody>
      </p:sp>
    </p:spTree>
    <p:extLst>
      <p:ext uri="{BB962C8B-B14F-4D97-AF65-F5344CB8AC3E}">
        <p14:creationId xmlns:p14="http://schemas.microsoft.com/office/powerpoint/2010/main" val="356072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026A6-DB4F-BBA9-2131-C3D70A576ED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9556A33-9A5A-1804-12CB-116B5D1D8A70}"/>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D38776AC-A34E-2FDF-90A8-A1D99CAE4D9B}"/>
              </a:ext>
            </a:extLst>
          </p:cNvPr>
          <p:cNvGrpSpPr/>
          <p:nvPr/>
        </p:nvGrpSpPr>
        <p:grpSpPr>
          <a:xfrm>
            <a:off x="380614" y="415636"/>
            <a:ext cx="11074324" cy="5187143"/>
            <a:chOff x="976213" y="1099837"/>
            <a:chExt cx="6875108" cy="3975008"/>
          </a:xfrm>
        </p:grpSpPr>
        <p:sp>
          <p:nvSpPr>
            <p:cNvPr id="22" name="KEYNOTE PRESENTATION">
              <a:extLst>
                <a:ext uri="{FF2B5EF4-FFF2-40B4-BE49-F238E27FC236}">
                  <a16:creationId xmlns:a16="http://schemas.microsoft.com/office/drawing/2014/main" id="{0724DD65-1D85-529E-FD5F-B54B7D69B48B}"/>
                </a:ext>
              </a:extLst>
            </p:cNvPr>
            <p:cNvSpPr txBox="1"/>
            <p:nvPr userDrawn="1"/>
          </p:nvSpPr>
          <p:spPr>
            <a:xfrm>
              <a:off x="1554476" y="3429000"/>
              <a:ext cx="4705610" cy="930868"/>
            </a:xfrm>
            <a:prstGeom prst="rect">
              <a:avLst/>
            </a:prstGeom>
            <a:ln w="12700">
              <a:miter lim="400000"/>
            </a:ln>
            <a:extLst>
              <a:ext uri="{C572A759-6A51-4108-AA02-DFA0A04FC94B}">
                <ma14:wrappingTextBoxFlag xmlns:ma14="http://schemas.microsoft.com/office/mac/drawingml/2011/main" xmlns=""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FF621768-9CF0-C6F1-CC8B-A4EFB46693C8}"/>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Title 1">
            <a:extLst>
              <a:ext uri="{FF2B5EF4-FFF2-40B4-BE49-F238E27FC236}">
                <a16:creationId xmlns:a16="http://schemas.microsoft.com/office/drawing/2014/main" id="{BBFDE0CF-34E1-0FE9-9A6A-9283C4BEC438}"/>
              </a:ext>
            </a:extLst>
          </p:cNvPr>
          <p:cNvSpPr txBox="1">
            <a:spLocks/>
          </p:cNvSpPr>
          <p:nvPr/>
        </p:nvSpPr>
        <p:spPr>
          <a:xfrm>
            <a:off x="849088" y="681531"/>
            <a:ext cx="10938695" cy="69498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400" b="1" dirty="0">
                <a:solidFill>
                  <a:srgbClr val="243C96"/>
                </a:solidFill>
                <a:latin typeface="Calibri"/>
              </a:rPr>
              <a:t>PBS API General </a:t>
            </a:r>
            <a:r>
              <a:rPr lang="en-AU" b="1" dirty="0">
                <a:solidFill>
                  <a:srgbClr val="243C96"/>
                </a:solidFill>
                <a:latin typeface="Calibri"/>
              </a:rPr>
              <a:t>Recap</a:t>
            </a:r>
            <a:endParaRPr lang="en-AU" dirty="0">
              <a:solidFill>
                <a:srgbClr val="153A6E"/>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13FC90B6-5912-B78E-957F-316A4E59F370}"/>
              </a:ext>
            </a:extLst>
          </p:cNvPr>
          <p:cNvSpPr/>
          <p:nvPr/>
        </p:nvSpPr>
        <p:spPr>
          <a:xfrm>
            <a:off x="886690" y="1642411"/>
            <a:ext cx="10568248" cy="3607078"/>
          </a:xfrm>
          <a:prstGeom prst="rect">
            <a:avLst/>
          </a:prstGeom>
          <a:ln>
            <a:noFill/>
          </a:ln>
        </p:spPr>
        <p:txBody>
          <a:bodyPr wrap="square" lIns="91440" tIns="45720" rIns="91440" bIns="45720" anchor="t">
            <a:spAutoFit/>
          </a:bodyPr>
          <a:lstStyle/>
          <a:p>
            <a:pPr marL="342900" indent="-342900">
              <a:lnSpc>
                <a:spcPct val="107000"/>
              </a:lnSpc>
              <a:spcAft>
                <a:spcPts val="2400"/>
              </a:spcAft>
              <a:buFont typeface="Arial,Sans-Serif"/>
              <a:buChar char="•"/>
            </a:pPr>
            <a:r>
              <a:rPr lang="en-AU" sz="2400" dirty="0">
                <a:highlight>
                  <a:srgbClr val="FFFFFF"/>
                </a:highlight>
                <a:latin typeface="Calibri"/>
                <a:ea typeface="Calibri"/>
                <a:cs typeface="Calibri"/>
              </a:rPr>
              <a:t>V3 (3.5.7) is the current version and is the anticipated</a:t>
            </a:r>
            <a:r>
              <a:rPr lang="en-AU" sz="2400" dirty="0">
                <a:solidFill>
                  <a:srgbClr val="000000"/>
                </a:solidFill>
                <a:highlight>
                  <a:srgbClr val="FFFFFF"/>
                </a:highlight>
                <a:latin typeface="Calibri"/>
                <a:ea typeface="Calibri"/>
                <a:cs typeface="Calibri"/>
              </a:rPr>
              <a:t> appr</a:t>
            </a:r>
            <a:r>
              <a:rPr lang="en-AU" sz="2400" dirty="0">
                <a:highlight>
                  <a:srgbClr val="FFFFFF"/>
                </a:highlight>
                <a:latin typeface="Calibri"/>
                <a:ea typeface="Calibri"/>
                <a:cs typeface="Calibri"/>
              </a:rPr>
              <a:t>oved baseline version. </a:t>
            </a:r>
            <a:endParaRPr lang="en-AU" sz="2400" dirty="0">
              <a:solidFill>
                <a:schemeClr val="accent6"/>
              </a:solidFill>
              <a:latin typeface="Calibri"/>
              <a:ea typeface="Calibri"/>
              <a:cs typeface="Calibri"/>
            </a:endParaRPr>
          </a:p>
          <a:p>
            <a:pPr marL="342900" indent="-342900">
              <a:lnSpc>
                <a:spcPct val="107000"/>
              </a:lnSpc>
              <a:spcAft>
                <a:spcPts val="2400"/>
              </a:spcAft>
              <a:buFont typeface="Arial,Sans-Serif"/>
              <a:buChar char="•"/>
            </a:pPr>
            <a:r>
              <a:rPr lang="en-AU" sz="2400" dirty="0">
                <a:highlight>
                  <a:srgbClr val="FFFFFF"/>
                </a:highlight>
                <a:latin typeface="Calibri"/>
                <a:ea typeface="Calibri"/>
                <a:cs typeface="Calibri"/>
              </a:rPr>
              <a:t>Any change from this point will be classed as additional functionality or  enhancements.</a:t>
            </a:r>
          </a:p>
          <a:p>
            <a:pPr marL="342900" indent="-342900">
              <a:lnSpc>
                <a:spcPct val="107000"/>
              </a:lnSpc>
              <a:spcAft>
                <a:spcPts val="2400"/>
              </a:spcAft>
              <a:buFont typeface="Arial,Sans-Serif"/>
              <a:buChar char="•"/>
            </a:pPr>
            <a:r>
              <a:rPr lang="en-AU" sz="2400" dirty="0">
                <a:highlight>
                  <a:srgbClr val="FFFFFF"/>
                </a:highlight>
                <a:latin typeface="Calibri"/>
                <a:ea typeface="Calibri"/>
                <a:cs typeface="Calibri"/>
                <a:hlinkClick r:id="rId2"/>
              </a:rPr>
              <a:t>API catalogue</a:t>
            </a:r>
            <a:r>
              <a:rPr lang="en-AU" sz="2400" dirty="0">
                <a:highlight>
                  <a:srgbClr val="FFFFFF"/>
                </a:highlight>
                <a:latin typeface="Calibri"/>
                <a:ea typeface="Calibri"/>
                <a:cs typeface="Calibri"/>
              </a:rPr>
              <a:t>    </a:t>
            </a:r>
            <a:endParaRPr lang="en-AU" sz="2400" dirty="0">
              <a:latin typeface="Calibri"/>
              <a:ea typeface="Calibri"/>
              <a:cs typeface="Calibri"/>
            </a:endParaRPr>
          </a:p>
          <a:p>
            <a:pPr marL="342900" indent="-342900">
              <a:lnSpc>
                <a:spcPct val="107000"/>
              </a:lnSpc>
              <a:spcAft>
                <a:spcPts val="2400"/>
              </a:spcAft>
              <a:buFont typeface="Arial,Sans-Serif"/>
              <a:buChar char="•"/>
            </a:pPr>
            <a:r>
              <a:rPr lang="en-AU" sz="2400" dirty="0">
                <a:highlight>
                  <a:srgbClr val="FFFFFF"/>
                </a:highlight>
                <a:latin typeface="Calibri"/>
                <a:ea typeface="Calibri"/>
                <a:cs typeface="Calibri"/>
                <a:hlinkClick r:id="rId2"/>
              </a:rPr>
              <a:t>https://data-api-portal.health.gov.au</a:t>
            </a:r>
            <a:endParaRPr lang="en-AU" sz="2400" dirty="0">
              <a:latin typeface="Calibri"/>
              <a:ea typeface="Calibri"/>
              <a:cs typeface="Calibri"/>
            </a:endParaRPr>
          </a:p>
          <a:p>
            <a:pPr>
              <a:spcAft>
                <a:spcPts val="1600"/>
              </a:spcAft>
            </a:pPr>
            <a:endParaRPr lang="en-AU" sz="2000" dirty="0">
              <a:latin typeface="Calibri"/>
              <a:ea typeface="Calibri"/>
              <a:cs typeface="Arial"/>
            </a:endParaRPr>
          </a:p>
        </p:txBody>
      </p:sp>
    </p:spTree>
    <p:extLst>
      <p:ext uri="{BB962C8B-B14F-4D97-AF65-F5344CB8AC3E}">
        <p14:creationId xmlns:p14="http://schemas.microsoft.com/office/powerpoint/2010/main" val="124945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9F2D3-4C5C-3FC1-CAC8-C07E1FE7A24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2A50F5F-9D7E-9FE8-6AEA-739C538A4A5F}"/>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3189E13C-B9EA-D1C2-2CAE-2503B0E48B38}"/>
              </a:ext>
            </a:extLst>
          </p:cNvPr>
          <p:cNvGrpSpPr/>
          <p:nvPr/>
        </p:nvGrpSpPr>
        <p:grpSpPr>
          <a:xfrm>
            <a:off x="380614" y="415636"/>
            <a:ext cx="11074324" cy="5187143"/>
            <a:chOff x="976213" y="1099837"/>
            <a:chExt cx="6875108" cy="3975008"/>
          </a:xfrm>
        </p:grpSpPr>
        <p:sp>
          <p:nvSpPr>
            <p:cNvPr id="22" name="KEYNOTE PRESENTATION">
              <a:extLst>
                <a:ext uri="{FF2B5EF4-FFF2-40B4-BE49-F238E27FC236}">
                  <a16:creationId xmlns:a16="http://schemas.microsoft.com/office/drawing/2014/main" id="{D0938891-CB77-2031-B54E-AAF7CAA8731A}"/>
                </a:ext>
              </a:extLst>
            </p:cNvPr>
            <p:cNvSpPr txBox="1"/>
            <p:nvPr userDrawn="1"/>
          </p:nvSpPr>
          <p:spPr>
            <a:xfrm>
              <a:off x="1554476" y="3429000"/>
              <a:ext cx="4705610" cy="930868"/>
            </a:xfrm>
            <a:prstGeom prst="rect">
              <a:avLst/>
            </a:prstGeom>
            <a:ln w="12700">
              <a:miter lim="400000"/>
            </a:ln>
            <a:extLst>
              <a:ext uri="{C572A759-6A51-4108-AA02-DFA0A04FC94B}">
                <ma14:wrappingTextBoxFlag xmlns:ma14="http://schemas.microsoft.com/office/mac/drawingml/2011/main" xmlns=""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4205FF28-AF49-7F2D-193D-4307B10D9F1C}"/>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3" name="Title 1">
            <a:extLst>
              <a:ext uri="{FF2B5EF4-FFF2-40B4-BE49-F238E27FC236}">
                <a16:creationId xmlns:a16="http://schemas.microsoft.com/office/drawing/2014/main" id="{42895490-9CE5-064D-552A-4D424683AA2B}"/>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400" b="1" dirty="0">
                <a:solidFill>
                  <a:srgbClr val="243C96"/>
                </a:solidFill>
                <a:latin typeface="Calibri"/>
              </a:rPr>
              <a:t>PBS API General Recap</a:t>
            </a:r>
            <a:endParaRPr lang="en-AU" dirty="0">
              <a:solidFill>
                <a:srgbClr val="153A6E"/>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3ABABAA-1270-F66D-F4DE-DEACD531E9A5}"/>
              </a:ext>
            </a:extLst>
          </p:cNvPr>
          <p:cNvSpPr/>
          <p:nvPr/>
        </p:nvSpPr>
        <p:spPr>
          <a:xfrm>
            <a:off x="724235" y="1268020"/>
            <a:ext cx="11063548" cy="6699591"/>
          </a:xfrm>
          <a:prstGeom prst="rect">
            <a:avLst/>
          </a:prstGeom>
          <a:ln>
            <a:noFill/>
          </a:ln>
        </p:spPr>
        <p:txBody>
          <a:bodyPr wrap="square" lIns="91440" tIns="45720" rIns="91440" bIns="45720" anchor="t">
            <a:spAutoFit/>
          </a:bodyPr>
          <a:lstStyle/>
          <a:p>
            <a:pPr>
              <a:lnSpc>
                <a:spcPct val="107000"/>
              </a:lnSpc>
            </a:pPr>
            <a:r>
              <a:rPr lang="en-AU" sz="2400" dirty="0">
                <a:solidFill>
                  <a:srgbClr val="008A95"/>
                </a:solidFill>
                <a:latin typeface="Calibri"/>
                <a:ea typeface="Calibri"/>
                <a:cs typeface="Arial"/>
              </a:rPr>
              <a:t>When will the old forms of PBS Schedule data cease? </a:t>
            </a:r>
            <a:endParaRPr lang="en-US" sz="2400" dirty="0">
              <a:solidFill>
                <a:srgbClr val="008A95"/>
              </a:solidFill>
              <a:latin typeface="Calibri"/>
              <a:ea typeface="Calibri"/>
              <a:cs typeface="Arial"/>
            </a:endParaRPr>
          </a:p>
          <a:p>
            <a:pPr marL="400050" lvl="2" indent="-285750">
              <a:lnSpc>
                <a:spcPct val="107000"/>
              </a:lnSpc>
              <a:spcAft>
                <a:spcPts val="500"/>
              </a:spcAft>
              <a:buFont typeface="Arial,Sans-Serif"/>
              <a:buChar char="•"/>
            </a:pPr>
            <a:r>
              <a:rPr lang="en-AU" dirty="0">
                <a:latin typeface="Calibri"/>
                <a:ea typeface="Calibri"/>
                <a:cs typeface="Calibri"/>
              </a:rPr>
              <a:t>Following the meeting, the survey will remain open for feedback for </a:t>
            </a:r>
            <a:r>
              <a:rPr lang="en-AU" b="1" dirty="0">
                <a:latin typeface="Calibri"/>
                <a:ea typeface="Calibri"/>
                <a:cs typeface="Calibri"/>
              </a:rPr>
              <a:t>1 WEEK</a:t>
            </a:r>
            <a:r>
              <a:rPr lang="en-AU" dirty="0">
                <a:latin typeface="Calibri"/>
                <a:ea typeface="Calibri"/>
                <a:cs typeface="Calibri"/>
              </a:rPr>
              <a:t>. </a:t>
            </a:r>
          </a:p>
          <a:p>
            <a:pPr marL="400050" lvl="2" indent="-285750">
              <a:lnSpc>
                <a:spcPct val="107000"/>
              </a:lnSpc>
              <a:spcAft>
                <a:spcPts val="500"/>
              </a:spcAft>
              <a:buFont typeface="Arial,Sans-Serif"/>
              <a:buChar char="•"/>
            </a:pPr>
            <a:r>
              <a:rPr lang="en-AU" dirty="0">
                <a:latin typeface="Calibri"/>
                <a:ea typeface="Calibri"/>
                <a:cs typeface="Calibri"/>
              </a:rPr>
              <a:t>If there are no critical gaps or errors noted in the survey feedback, we will consider 3.5.7 as “Baseline”.</a:t>
            </a:r>
          </a:p>
          <a:p>
            <a:pPr marL="400050" lvl="2" indent="-285750">
              <a:lnSpc>
                <a:spcPct val="107000"/>
              </a:lnSpc>
              <a:spcAft>
                <a:spcPts val="500"/>
              </a:spcAft>
              <a:buFont typeface="Arial,Sans-Serif"/>
              <a:buChar char="•"/>
            </a:pPr>
            <a:r>
              <a:rPr lang="en-AU" dirty="0">
                <a:latin typeface="Calibri"/>
                <a:ea typeface="Calibri"/>
                <a:cs typeface="Calibri"/>
              </a:rPr>
              <a:t>Once the Baseline is set, users will be notified of the commencement of the Transition period. </a:t>
            </a:r>
          </a:p>
          <a:p>
            <a:pPr marL="400050" lvl="2" indent="-285750">
              <a:lnSpc>
                <a:spcPct val="107000"/>
              </a:lnSpc>
              <a:spcAft>
                <a:spcPts val="500"/>
              </a:spcAft>
              <a:buFont typeface="Arial,Sans-Serif"/>
              <a:buChar char="•"/>
            </a:pPr>
            <a:r>
              <a:rPr lang="en-AU" dirty="0">
                <a:latin typeface="Calibri"/>
                <a:ea typeface="Calibri"/>
                <a:cs typeface="Calibri"/>
              </a:rPr>
              <a:t>The Transition will be at least 3 month but will not end over the end of year festive period (</a:t>
            </a:r>
            <a:r>
              <a:rPr lang="en-AU" dirty="0" err="1">
                <a:latin typeface="Calibri"/>
                <a:ea typeface="Calibri"/>
                <a:cs typeface="Calibri"/>
              </a:rPr>
              <a:t>ie</a:t>
            </a:r>
            <a:r>
              <a:rPr lang="en-AU" dirty="0">
                <a:latin typeface="Calibri"/>
                <a:ea typeface="Calibri"/>
                <a:cs typeface="Calibri"/>
              </a:rPr>
              <a:t> not till after Feb 2026).</a:t>
            </a:r>
          </a:p>
          <a:p>
            <a:pPr>
              <a:lnSpc>
                <a:spcPct val="107000"/>
              </a:lnSpc>
            </a:pPr>
            <a:r>
              <a:rPr lang="en-AU" sz="2400" dirty="0">
                <a:solidFill>
                  <a:srgbClr val="008A95"/>
                </a:solidFill>
                <a:latin typeface="Calibri"/>
                <a:ea typeface="Calibri"/>
                <a:cs typeface="Arial"/>
              </a:rPr>
              <a:t>What will continue to be available at </a:t>
            </a:r>
            <a:r>
              <a:rPr lang="en-AU" sz="2400" dirty="0">
                <a:solidFill>
                  <a:srgbClr val="008A95"/>
                </a:solidFill>
                <a:latin typeface="Calibri"/>
                <a:ea typeface="Calibri"/>
                <a:cs typeface="Arial"/>
                <a:hlinkClick r:id="rId2">
                  <a:extLst>
                    <a:ext uri="{A12FA001-AC4F-418D-AE19-62706E023703}">
                      <ahyp:hlinkClr xmlns:ahyp="http://schemas.microsoft.com/office/drawing/2018/hyperlinkcolor" val="tx"/>
                    </a:ext>
                  </a:extLst>
                </a:hlinkClick>
              </a:rPr>
              <a:t>https://www.pbs.gov.au/browse/publications</a:t>
            </a:r>
            <a:r>
              <a:rPr lang="en-AU" sz="2400" dirty="0">
                <a:solidFill>
                  <a:srgbClr val="008A95"/>
                </a:solidFill>
                <a:latin typeface="Calibri"/>
                <a:ea typeface="Calibri"/>
                <a:cs typeface="Arial"/>
              </a:rPr>
              <a:t> or under embargo?</a:t>
            </a:r>
          </a:p>
          <a:p>
            <a:pPr marL="400050" indent="-342900">
              <a:buFont typeface="Arial,Sans-Serif"/>
              <a:buChar char="•"/>
            </a:pPr>
            <a:r>
              <a:rPr lang="en-AU" dirty="0">
                <a:latin typeface="Calibri"/>
                <a:ea typeface="Calibri"/>
                <a:cs typeface="Calibri"/>
              </a:rPr>
              <a:t>Release notes</a:t>
            </a:r>
          </a:p>
          <a:p>
            <a:pPr marL="400050" lvl="1" indent="-342900">
              <a:buFont typeface="Arial,Sans-Serif"/>
              <a:buChar char="•"/>
            </a:pPr>
            <a:r>
              <a:rPr lang="en-AU" dirty="0">
                <a:latin typeface="Calibri"/>
                <a:ea typeface="Calibri"/>
                <a:cs typeface="Calibri"/>
              </a:rPr>
              <a:t>PDF Schedules and Summary of changes </a:t>
            </a:r>
            <a:endParaRPr lang="en-US" dirty="0">
              <a:latin typeface="Calibri"/>
              <a:ea typeface="Calibri"/>
              <a:cs typeface="Calibri"/>
            </a:endParaRPr>
          </a:p>
          <a:p>
            <a:pPr marL="400050" lvl="1" indent="-342900">
              <a:buFont typeface="Arial,Sans-Serif"/>
              <a:buChar char="•"/>
            </a:pPr>
            <a:r>
              <a:rPr lang="en-AU" dirty="0">
                <a:latin typeface="Calibri"/>
                <a:ea typeface="Calibri"/>
                <a:cs typeface="Calibri"/>
              </a:rPr>
              <a:t>PBS API CSV ZIP files</a:t>
            </a:r>
            <a:endParaRPr lang="en-US" dirty="0">
              <a:latin typeface="Calibri"/>
              <a:ea typeface="Calibri"/>
              <a:cs typeface="Calibri"/>
            </a:endParaRPr>
          </a:p>
          <a:p>
            <a:pPr marL="400050" lvl="1" indent="-342900">
              <a:buFont typeface="Arial,Sans-Serif"/>
              <a:buChar char="•"/>
            </a:pPr>
            <a:r>
              <a:rPr lang="en-AU" dirty="0">
                <a:latin typeface="Calibri"/>
                <a:ea typeface="Calibri"/>
                <a:cs typeface="Calibri"/>
              </a:rPr>
              <a:t>Average Rates</a:t>
            </a:r>
            <a:endParaRPr lang="en-AU" dirty="0">
              <a:latin typeface="Calibri"/>
              <a:ea typeface="Calibri"/>
              <a:cs typeface="Arial"/>
            </a:endParaRPr>
          </a:p>
          <a:p>
            <a:pPr marL="400050" lvl="1" indent="-342900">
              <a:buFont typeface="Arial"/>
              <a:buChar char="•"/>
            </a:pPr>
            <a:r>
              <a:rPr lang="en-AU" dirty="0">
                <a:latin typeface="Calibri"/>
                <a:ea typeface="Calibri"/>
                <a:cs typeface="Calibri"/>
              </a:rPr>
              <a:t>Services Australia Complex Authority Administration S100 items (CSV) </a:t>
            </a:r>
          </a:p>
          <a:p>
            <a:pPr marL="400050" indent="-342900">
              <a:buFont typeface="Arial"/>
              <a:buChar char="•"/>
            </a:pPr>
            <a:endParaRPr lang="en-AU" sz="1400" dirty="0">
              <a:highlight>
                <a:srgbClr val="FFFF00"/>
              </a:highlight>
              <a:latin typeface="Calibri"/>
              <a:ea typeface="Calibri"/>
              <a:cs typeface="Calibri"/>
            </a:endParaRPr>
          </a:p>
          <a:p>
            <a:pPr marL="400050" indent="-342900">
              <a:buFont typeface="Arial"/>
              <a:buChar char="•"/>
            </a:pPr>
            <a:endParaRPr lang="en-AU" sz="2400" dirty="0">
              <a:solidFill>
                <a:srgbClr val="FF0000"/>
              </a:solidFill>
              <a:highlight>
                <a:srgbClr val="FFFF00"/>
              </a:highlight>
              <a:latin typeface="Arial"/>
              <a:ea typeface="Calibri"/>
              <a:cs typeface="Arial"/>
            </a:endParaRPr>
          </a:p>
          <a:p>
            <a:pPr marL="342900" indent="-342900">
              <a:lnSpc>
                <a:spcPct val="107000"/>
              </a:lnSpc>
              <a:spcAft>
                <a:spcPts val="2400"/>
              </a:spcAft>
              <a:buFont typeface="Arial,Sans-Serif"/>
              <a:buChar char="•"/>
            </a:pPr>
            <a:endParaRPr lang="en-AU" sz="2400" dirty="0">
              <a:highlight>
                <a:srgbClr val="FFFF00"/>
              </a:highlight>
              <a:latin typeface="Calibri"/>
              <a:ea typeface="Calibri"/>
              <a:cs typeface="Calibri"/>
            </a:endParaRPr>
          </a:p>
          <a:p>
            <a:pPr marL="342900" indent="-342900">
              <a:lnSpc>
                <a:spcPct val="107000"/>
              </a:lnSpc>
              <a:spcAft>
                <a:spcPts val="2400"/>
              </a:spcAft>
              <a:buFont typeface="Arial,Sans-Serif"/>
              <a:buChar char="•"/>
            </a:pPr>
            <a:endParaRPr lang="en-AU" sz="2400" dirty="0">
              <a:highlight>
                <a:srgbClr val="FFFF00"/>
              </a:highlight>
              <a:latin typeface="Calibri"/>
              <a:ea typeface="Calibri"/>
              <a:cs typeface="Calibri"/>
            </a:endParaRPr>
          </a:p>
          <a:p>
            <a:pPr>
              <a:spcAft>
                <a:spcPts val="1600"/>
              </a:spcAft>
            </a:pPr>
            <a:endParaRPr lang="en-AU" sz="2000" dirty="0">
              <a:highlight>
                <a:srgbClr val="FFFF00"/>
              </a:highlight>
              <a:latin typeface="Calibri"/>
              <a:ea typeface="Calibri"/>
              <a:cs typeface="Arial"/>
            </a:endParaRPr>
          </a:p>
        </p:txBody>
      </p:sp>
    </p:spTree>
    <p:extLst>
      <p:ext uri="{BB962C8B-B14F-4D97-AF65-F5344CB8AC3E}">
        <p14:creationId xmlns:p14="http://schemas.microsoft.com/office/powerpoint/2010/main" val="2022701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E2841-BCCD-D49E-D37D-2C4120C3506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F1C0BC6-716A-FE72-830C-B7E7B8BFC9B7}"/>
              </a:ext>
            </a:extLst>
          </p:cNvPr>
          <p:cNvSpPr/>
          <p:nvPr/>
        </p:nvSpPr>
        <p:spPr>
          <a:xfrm>
            <a:off x="0" y="214314"/>
            <a:ext cx="9352722"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5CF3CB65-AB7E-17C6-E20D-46F6A3873A2B}"/>
              </a:ext>
            </a:extLst>
          </p:cNvPr>
          <p:cNvGrpSpPr/>
          <p:nvPr/>
        </p:nvGrpSpPr>
        <p:grpSpPr>
          <a:xfrm>
            <a:off x="380614" y="415636"/>
            <a:ext cx="11074324" cy="5187143"/>
            <a:chOff x="976213" y="1099837"/>
            <a:chExt cx="6875108" cy="3975008"/>
          </a:xfrm>
        </p:grpSpPr>
        <p:sp>
          <p:nvSpPr>
            <p:cNvPr id="22" name="KEYNOTE PRESENTATION">
              <a:extLst>
                <a:ext uri="{FF2B5EF4-FFF2-40B4-BE49-F238E27FC236}">
                  <a16:creationId xmlns:a16="http://schemas.microsoft.com/office/drawing/2014/main" id="{1C89080E-64AA-E675-DFA0-C34ED0163A1D}"/>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23" name="Rechteck">
              <a:extLst>
                <a:ext uri="{FF2B5EF4-FFF2-40B4-BE49-F238E27FC236}">
                  <a16:creationId xmlns:a16="http://schemas.microsoft.com/office/drawing/2014/main" id="{CC72BF7C-E860-3433-C7C6-8C87B931B2C1}"/>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Title 1">
            <a:extLst>
              <a:ext uri="{FF2B5EF4-FFF2-40B4-BE49-F238E27FC236}">
                <a16:creationId xmlns:a16="http://schemas.microsoft.com/office/drawing/2014/main" id="{915B4CE6-495D-E573-C3BB-5548A360FAC1}"/>
              </a:ext>
            </a:extLst>
          </p:cNvPr>
          <p:cNvSpPr txBox="1">
            <a:spLocks/>
          </p:cNvSpPr>
          <p:nvPr/>
        </p:nvSpPr>
        <p:spPr>
          <a:xfrm>
            <a:off x="620488" y="586281"/>
            <a:ext cx="10938695" cy="73308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a:solidFill>
                  <a:srgbClr val="153A6E"/>
                </a:solidFill>
                <a:latin typeface="Calibri"/>
                <a:cs typeface="Calibri"/>
              </a:rPr>
              <a:t>PBS API - Releases since last webinar</a:t>
            </a:r>
          </a:p>
        </p:txBody>
      </p:sp>
      <p:sp>
        <p:nvSpPr>
          <p:cNvPr id="3" name="Rectangle 2">
            <a:extLst>
              <a:ext uri="{FF2B5EF4-FFF2-40B4-BE49-F238E27FC236}">
                <a16:creationId xmlns:a16="http://schemas.microsoft.com/office/drawing/2014/main" id="{02AC6FF7-4D52-022B-3F55-4BBB58F23366}"/>
              </a:ext>
            </a:extLst>
          </p:cNvPr>
          <p:cNvSpPr/>
          <p:nvPr/>
        </p:nvSpPr>
        <p:spPr>
          <a:xfrm>
            <a:off x="378597" y="1318523"/>
            <a:ext cx="11616181" cy="6148030"/>
          </a:xfrm>
          <a:prstGeom prst="rect">
            <a:avLst/>
          </a:prstGeom>
          <a:ln>
            <a:noFill/>
          </a:ln>
        </p:spPr>
        <p:txBody>
          <a:bodyPr wrap="square" lIns="91440" tIns="45720" rIns="91440" bIns="45720" anchor="t">
            <a:spAutoFit/>
          </a:bodyPr>
          <a:lstStyle/>
          <a:p>
            <a:pPr lvl="1">
              <a:lnSpc>
                <a:spcPct val="107000"/>
              </a:lnSpc>
              <a:spcAft>
                <a:spcPts val="500"/>
              </a:spcAft>
            </a:pPr>
            <a:r>
              <a:rPr lang="en-AU" sz="2400" dirty="0">
                <a:solidFill>
                  <a:srgbClr val="008A95"/>
                </a:solidFill>
                <a:latin typeface="Calibri"/>
                <a:ea typeface="Calibri"/>
                <a:cs typeface="Arial"/>
              </a:rPr>
              <a:t>Improvements</a:t>
            </a:r>
          </a:p>
          <a:p>
            <a:pPr marL="1085850" lvl="2" indent="-342900">
              <a:lnSpc>
                <a:spcPct val="107000"/>
              </a:lnSpc>
              <a:buFont typeface="Arial"/>
              <a:buChar char="•"/>
            </a:pPr>
            <a:r>
              <a:rPr lang="en-AU" sz="2000" dirty="0">
                <a:solidFill>
                  <a:srgbClr val="212121"/>
                </a:solidFill>
                <a:latin typeface="Calibri"/>
                <a:ea typeface="+mn-lt"/>
                <a:cs typeface="+mn-lt"/>
              </a:rPr>
              <a:t>AMT and non-AMT </a:t>
            </a:r>
          </a:p>
          <a:p>
            <a:pPr marL="1085850" lvl="2" indent="-342900">
              <a:lnSpc>
                <a:spcPct val="107000"/>
              </a:lnSpc>
              <a:buFont typeface="Arial"/>
              <a:buChar char="•"/>
            </a:pPr>
            <a:r>
              <a:rPr lang="en-AU" sz="2000" dirty="0">
                <a:solidFill>
                  <a:srgbClr val="212121"/>
                </a:solidFill>
                <a:latin typeface="Calibri"/>
                <a:ea typeface="+mn-lt"/>
                <a:cs typeface="+mn-lt"/>
              </a:rPr>
              <a:t>TPUU</a:t>
            </a:r>
            <a:r>
              <a:rPr lang="en-AU" sz="2000" dirty="0">
                <a:solidFill>
                  <a:schemeClr val="accent1"/>
                </a:solidFill>
                <a:latin typeface="Calibri"/>
                <a:ea typeface="+mn-lt"/>
                <a:cs typeface="+mn-lt"/>
              </a:rPr>
              <a:t> </a:t>
            </a:r>
          </a:p>
          <a:p>
            <a:pPr marL="1085850" lvl="2" indent="-342900">
              <a:lnSpc>
                <a:spcPct val="107000"/>
              </a:lnSpc>
              <a:buFont typeface="Arial"/>
              <a:buChar char="•"/>
            </a:pPr>
            <a:r>
              <a:rPr lang="en-AU" sz="2000" dirty="0">
                <a:solidFill>
                  <a:srgbClr val="212121"/>
                </a:solidFill>
                <a:latin typeface="Calibri"/>
                <a:ea typeface="+mn-lt"/>
                <a:cs typeface="+mn-lt"/>
              </a:rPr>
              <a:t>MOA </a:t>
            </a:r>
          </a:p>
          <a:p>
            <a:pPr marL="1085850" lvl="2" indent="-342900">
              <a:lnSpc>
                <a:spcPct val="107000"/>
              </a:lnSpc>
              <a:buFont typeface="Arial"/>
              <a:buChar char="•"/>
            </a:pPr>
            <a:r>
              <a:rPr lang="en-AU" sz="2000" dirty="0">
                <a:solidFill>
                  <a:srgbClr val="212121"/>
                </a:solidFill>
                <a:latin typeface="Calibri"/>
                <a:ea typeface="+mn-lt"/>
                <a:cs typeface="+mn-lt"/>
              </a:rPr>
              <a:t>Parameter filtering and Sorting functionality as per Government API standards</a:t>
            </a:r>
          </a:p>
          <a:p>
            <a:pPr marL="1085850" lvl="2" indent="-342900">
              <a:lnSpc>
                <a:spcPct val="107000"/>
              </a:lnSpc>
              <a:buFont typeface="Arial"/>
              <a:buChar char="•"/>
            </a:pPr>
            <a:r>
              <a:rPr lang="en-AU" sz="2000" dirty="0">
                <a:solidFill>
                  <a:srgbClr val="212121"/>
                </a:solidFill>
                <a:latin typeface="Calibri"/>
                <a:ea typeface="+mn-lt"/>
                <a:cs typeface="+mn-lt"/>
              </a:rPr>
              <a:t>Summary of Change - Source/Target revision number</a:t>
            </a:r>
          </a:p>
          <a:p>
            <a:pPr marL="1085850" indent="-342900">
              <a:lnSpc>
                <a:spcPct val="107000"/>
              </a:lnSpc>
              <a:buFont typeface="Arial"/>
              <a:buChar char="•"/>
            </a:pPr>
            <a:r>
              <a:rPr lang="en-AU" sz="2000" dirty="0">
                <a:solidFill>
                  <a:srgbClr val="212121"/>
                </a:solidFill>
                <a:latin typeface="Calibri"/>
                <a:ea typeface="+mn-lt"/>
                <a:cs typeface="+mn-lt"/>
              </a:rPr>
              <a:t>Therapeutic Group Title/ID content in /items endpoint</a:t>
            </a:r>
          </a:p>
          <a:p>
            <a:pPr marL="1085850" indent="-342900">
              <a:lnSpc>
                <a:spcPct val="107000"/>
              </a:lnSpc>
              <a:buFont typeface="Arial"/>
              <a:buChar char="•"/>
            </a:pPr>
            <a:endParaRPr lang="en-AU" sz="2000" dirty="0">
              <a:solidFill>
                <a:srgbClr val="212121"/>
              </a:solidFill>
              <a:latin typeface="Calibri"/>
              <a:ea typeface="+mn-lt"/>
              <a:cs typeface="+mn-lt"/>
            </a:endParaRPr>
          </a:p>
          <a:p>
            <a:pPr lvl="1">
              <a:lnSpc>
                <a:spcPct val="107000"/>
              </a:lnSpc>
            </a:pPr>
            <a:r>
              <a:rPr lang="en-AU" sz="2000" dirty="0">
                <a:solidFill>
                  <a:srgbClr val="212121"/>
                </a:solidFill>
                <a:latin typeface="Calibri"/>
                <a:ea typeface="+mn-lt"/>
                <a:cs typeface="+mn-lt"/>
              </a:rPr>
              <a:t>  For more information on releases - </a:t>
            </a:r>
            <a:r>
              <a:rPr lang="en-AU" sz="2000" dirty="0">
                <a:solidFill>
                  <a:schemeClr val="accent2"/>
                </a:solidFill>
                <a:latin typeface="Calibri"/>
                <a:ea typeface="+mn-lt"/>
                <a:cs typeface="+mn-lt"/>
                <a:hlinkClick r:id="rId3">
                  <a:extLst>
                    <a:ext uri="{A12FA001-AC4F-418D-AE19-62706E023703}">
                      <ahyp:hlinkClr xmlns:ahyp="http://schemas.microsoft.com/office/drawing/2018/hyperlinkcolor" val="tx"/>
                    </a:ext>
                  </a:extLst>
                </a:hlinkClick>
              </a:rPr>
              <a:t>https://data.pbs.gov.au/api/pbs-api.html</a:t>
            </a:r>
            <a:r>
              <a:rPr lang="en-AU" sz="2000" dirty="0">
                <a:solidFill>
                  <a:schemeClr val="accent2"/>
                </a:solidFill>
                <a:latin typeface="Calibri"/>
                <a:ea typeface="+mn-lt"/>
                <a:cs typeface="+mn-lt"/>
              </a:rPr>
              <a:t>   </a:t>
            </a:r>
          </a:p>
          <a:p>
            <a:pPr lvl="1">
              <a:lnSpc>
                <a:spcPct val="107000"/>
              </a:lnSpc>
            </a:pPr>
            <a:r>
              <a:rPr lang="en-AU" sz="2000" u="sng" dirty="0">
                <a:solidFill>
                  <a:schemeClr val="accent2"/>
                </a:solidFill>
                <a:latin typeface="Calibri"/>
                <a:ea typeface="+mn-lt"/>
                <a:cs typeface="+mn-lt"/>
              </a:rPr>
              <a:t> </a:t>
            </a:r>
            <a:r>
              <a:rPr lang="en-US" sz="2000" u="sng" dirty="0">
                <a:solidFill>
                  <a:schemeClr val="accent2"/>
                </a:solidFill>
                <a:latin typeface="Calibri"/>
                <a:ea typeface="Calibri"/>
                <a:cs typeface="+mn-lt"/>
                <a:hlinkClick r:id="rId4">
                  <a:extLst>
                    <a:ext uri="{A12FA001-AC4F-418D-AE19-62706E023703}">
                      <ahyp:hlinkClr xmlns:ahyp="http://schemas.microsoft.com/office/drawing/2018/hyperlinkcolor" val="tx"/>
                    </a:ext>
                  </a:extLst>
                </a:hlinkClick>
              </a:rPr>
              <a:t> </a:t>
            </a:r>
            <a:r>
              <a:rPr lang="en-US" sz="2000" dirty="0">
                <a:solidFill>
                  <a:schemeClr val="accent2"/>
                </a:solidFill>
                <a:latin typeface="Calibri"/>
                <a:ea typeface="Calibri"/>
                <a:cs typeface="+mn-lt"/>
                <a:hlinkClick r:id="rId4">
                  <a:extLst>
                    <a:ext uri="{A12FA001-AC4F-418D-AE19-62706E023703}">
                      <ahyp:hlinkClr xmlns:ahyp="http://schemas.microsoft.com/office/drawing/2018/hyperlinkcolor" val="tx"/>
                    </a:ext>
                  </a:extLst>
                </a:hlinkClick>
              </a:rPr>
              <a:t>https://ause-hpsp-tst-apim01.developer.azure-api.net/api-changelog#api=pbs-api-public-v3</a:t>
            </a:r>
            <a:endParaRPr lang="en-AU" sz="2000" dirty="0">
              <a:solidFill>
                <a:schemeClr val="accent2"/>
              </a:solidFill>
              <a:latin typeface="Calibri"/>
              <a:ea typeface="Calibri"/>
              <a:cs typeface="Arial"/>
            </a:endParaRPr>
          </a:p>
          <a:p>
            <a:pPr lvl="1">
              <a:lnSpc>
                <a:spcPct val="107000"/>
              </a:lnSpc>
              <a:spcAft>
                <a:spcPts val="2400"/>
              </a:spcAft>
            </a:pPr>
            <a:endParaRPr lang="en-AU" dirty="0">
              <a:solidFill>
                <a:srgbClr val="008A95"/>
              </a:solidFill>
              <a:latin typeface="Calibri"/>
              <a:ea typeface="Calibri"/>
              <a:cs typeface="+mn-lt"/>
            </a:endParaRPr>
          </a:p>
          <a:p>
            <a:pPr lvl="1">
              <a:lnSpc>
                <a:spcPct val="107000"/>
              </a:lnSpc>
              <a:spcAft>
                <a:spcPts val="2400"/>
              </a:spcAft>
            </a:pPr>
            <a:endParaRPr lang="en-AU" dirty="0">
              <a:solidFill>
                <a:srgbClr val="000000"/>
              </a:solidFill>
              <a:latin typeface="Arial"/>
              <a:ea typeface="Calibri"/>
              <a:cs typeface="Arial"/>
            </a:endParaRPr>
          </a:p>
          <a:p>
            <a:pPr lvl="1">
              <a:lnSpc>
                <a:spcPct val="107000"/>
              </a:lnSpc>
              <a:spcAft>
                <a:spcPts val="2400"/>
              </a:spcAft>
            </a:pPr>
            <a:endParaRPr lang="en-AU" sz="1200" dirty="0">
              <a:solidFill>
                <a:srgbClr val="212121"/>
              </a:solidFill>
              <a:latin typeface="Arial"/>
              <a:ea typeface="Calibri"/>
              <a:cs typeface="Arial"/>
            </a:endParaRPr>
          </a:p>
          <a:p>
            <a:pPr lvl="1">
              <a:lnSpc>
                <a:spcPct val="107000"/>
              </a:lnSpc>
              <a:spcAft>
                <a:spcPts val="2400"/>
              </a:spcAft>
            </a:pPr>
            <a:endParaRPr lang="en-US" dirty="0">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dirty="0">
              <a:solidFill>
                <a:srgbClr val="000000"/>
              </a:solidFill>
              <a:highlight>
                <a:srgbClr val="FFFFFF"/>
              </a:highlight>
              <a:latin typeface="Calibri"/>
              <a:ea typeface="Calibri"/>
              <a:cs typeface="Calibri"/>
            </a:endParaRPr>
          </a:p>
        </p:txBody>
      </p:sp>
    </p:spTree>
    <p:extLst>
      <p:ext uri="{BB962C8B-B14F-4D97-AF65-F5344CB8AC3E}">
        <p14:creationId xmlns:p14="http://schemas.microsoft.com/office/powerpoint/2010/main" val="3277954869"/>
      </p:ext>
    </p:extLst>
  </p:cSld>
  <p:clrMapOvr>
    <a:masterClrMapping/>
  </p:clrMapOvr>
</p:sld>
</file>

<file path=ppt/theme/theme1.xml><?xml version="1.0" encoding="utf-8"?>
<a:theme xmlns:a="http://schemas.openxmlformats.org/drawingml/2006/main" name="2_Office Theme">
  <a:themeElements>
    <a:clrScheme name="DoH New Brand">
      <a:dk1>
        <a:srgbClr val="000000"/>
      </a:dk1>
      <a:lt1>
        <a:srgbClr val="FFFFFF"/>
      </a:lt1>
      <a:dk2>
        <a:srgbClr val="6D6D70"/>
      </a:dk2>
      <a:lt2>
        <a:srgbClr val="F0F1F1"/>
      </a:lt2>
      <a:accent1>
        <a:srgbClr val="008A95"/>
      </a:accent1>
      <a:accent2>
        <a:srgbClr val="005BAB"/>
      </a:accent2>
      <a:accent3>
        <a:srgbClr val="A5A5A5"/>
      </a:accent3>
      <a:accent4>
        <a:srgbClr val="A11165"/>
      </a:accent4>
      <a:accent5>
        <a:srgbClr val="A7B12F"/>
      </a:accent5>
      <a:accent6>
        <a:srgbClr val="E1C50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artment of Health, Disability and Ageing - powerpoint template" id="{30CE035F-5F2C-824C-86DC-A651F75134EF}" vid="{CF9A0FA2-D3E8-B948-91D9-E7FC0D5492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a77c5d-9569-49c0-974e-74a69cf763f5" xsi:nil="true"/>
    <lcf76f155ced4ddcb4097134ff3c332f xmlns="5c84ca5e-6f53-4e49-b734-f5ef2cc6a856">
      <Terms xmlns="http://schemas.microsoft.com/office/infopath/2007/PartnerControls"/>
    </lcf76f155ced4ddcb4097134ff3c332f>
    <FolderPath xmlns="5c84ca5e-6f53-4e49-b734-f5ef2cc6a856" xsi:nil="true"/>
    <Path xmlns="5c84ca5e-6f53-4e49-b734-f5ef2cc6a856" xsi:nil="true"/>
    <URLLink xmlns="5c84ca5e-6f53-4e49-b734-f5ef2cc6a856">
      <Url xsi:nil="true"/>
      <Description xsi:nil="true"/>
    </URL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3B57C3E64AEE428106472D38BC921A" ma:contentTypeVersion="18" ma:contentTypeDescription="Create a new document." ma:contentTypeScope="" ma:versionID="2aa374def4d388a78ed004880cf00562">
  <xsd:schema xmlns:xsd="http://www.w3.org/2001/XMLSchema" xmlns:xs="http://www.w3.org/2001/XMLSchema" xmlns:p="http://schemas.microsoft.com/office/2006/metadata/properties" xmlns:ns2="5c84ca5e-6f53-4e49-b734-f5ef2cc6a856" xmlns:ns3="e2a77c5d-9569-49c0-974e-74a69cf763f5" targetNamespace="http://schemas.microsoft.com/office/2006/metadata/properties" ma:root="true" ma:fieldsID="519a7c1a078b8470c6ac15177cc98557" ns2:_="" ns3:_="">
    <xsd:import namespace="5c84ca5e-6f53-4e49-b734-f5ef2cc6a856"/>
    <xsd:import namespace="e2a77c5d-9569-49c0-974e-74a69cf763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Path" minOccurs="0"/>
                <xsd:element ref="ns2:FolderPath" minOccurs="0"/>
                <xsd:element ref="ns2:URL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4ca5e-6f53-4e49-b734-f5ef2cc6a8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9927c38-8944-418e-ac9b-4d6e7554302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Path" ma:index="20" nillable="true" ma:displayName="Full Path" ma:format="Dropdown" ma:internalName="Path">
      <xsd:simpleType>
        <xsd:restriction base="dms:Text">
          <xsd:maxLength value="255"/>
        </xsd:restriction>
      </xsd:simpleType>
    </xsd:element>
    <xsd:element name="FolderPath" ma:index="21" nillable="true" ma:displayName="Folder Path" ma:format="Dropdown" ma:internalName="FolderPath">
      <xsd:simpleType>
        <xsd:restriction base="dms:Text">
          <xsd:maxLength value="255"/>
        </xsd:restriction>
      </xsd:simpleType>
    </xsd:element>
    <xsd:element name="URLLink" ma:index="22"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a77c5d-9569-49c0-974e-74a69cf763f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feb0521-ad5d-435d-9881-299259d43ea1}" ma:internalName="TaxCatchAll" ma:showField="CatchAllData" ma:web="e2a77c5d-9569-49c0-974e-74a69cf763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3C4AFD-C8DE-4CBD-8690-EC8452ECB231}">
  <ds:schemaRefs>
    <ds:schemaRef ds:uri="5c84ca5e-6f53-4e49-b734-f5ef2cc6a856"/>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2a77c5d-9569-49c0-974e-74a69cf763f5"/>
    <ds:schemaRef ds:uri="http://www.w3.org/XML/1998/namespace"/>
    <ds:schemaRef ds:uri="http://purl.org/dc/dcmitype/"/>
  </ds:schemaRefs>
</ds:datastoreItem>
</file>

<file path=customXml/itemProps2.xml><?xml version="1.0" encoding="utf-8"?>
<ds:datastoreItem xmlns:ds="http://schemas.openxmlformats.org/officeDocument/2006/customXml" ds:itemID="{71F9BCDE-E81E-40F3-88DD-101CBFFF3940}">
  <ds:schemaRefs>
    <ds:schemaRef ds:uri="5c84ca5e-6f53-4e49-b734-f5ef2cc6a856"/>
    <ds:schemaRef ds:uri="e2a77c5d-9569-49c0-974e-74a69cf763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37F862-4F02-488C-A2ED-FF9FDC5359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1218</TotalTime>
  <Words>1796</Words>
  <PresentationFormat>Widescreen</PresentationFormat>
  <Paragraphs>489</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Arial,Sans-Serif</vt:lpstr>
      <vt:lpstr>Calibri</vt:lpstr>
      <vt:lpstr>Helvetica</vt:lpstr>
      <vt:lpstr>Segoe UI</vt:lpstr>
      <vt:lpstr>Symbol</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terms:created xsi:type="dcterms:W3CDTF">2023-07-14T02:50:41Z</dcterms:created>
  <dcterms:modified xsi:type="dcterms:W3CDTF">2025-09-23T01:50:13Z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0x010100513B57C3E64AEE428106472D38BC921A</vt:lpwstr>
  </property>
  <property fmtid="{D5CDD505-2E9C-101B-9397-08002B2CF9AE}" pid="3" name="MediaServiceImageTags">
    <vt:lpwstr/>
  </property>
  <property fmtid="{D5CDD505-2E9C-101B-9397-08002B2CF9AE}" pid="4" name="MSIP_Label_7cd3e8b9-ffed-43a8-b7f4-cc2fa0382d36_Name">
    <vt:lpwstr>O</vt:lpwstr>
  </property>
  <property fmtid="{D5CDD505-2E9C-101B-9397-08002B2CF9AE}" pid="5" name="MSIP_Label_7cd3e8b9-ffed-43a8-b7f4-cc2fa0382d36_SetDate">
    <vt:lpwstr>2025-08-26T04:41:34Z</vt:lpwstr>
  </property>
  <property fmtid="{D5CDD505-2E9C-101B-9397-08002B2CF9AE}" pid="6" name="MSIP_Label_7cd3e8b9-ffed-43a8-b7f4-cc2fa0382d36_Enabled">
    <vt:lpwstr>true</vt:lpwstr>
  </property>
  <property fmtid="{D5CDD505-2E9C-101B-9397-08002B2CF9AE}" pid="7" name="ClassificationContentMarkingHeaderText">
    <vt:lpwstr>OFFICIAL</vt:lpwstr>
  </property>
  <property fmtid="{D5CDD505-2E9C-101B-9397-08002B2CF9AE}" pid="8" name="MSIP_Label_7cd3e8b9-ffed-43a8-b7f4-cc2fa0382d36_Method">
    <vt:lpwstr>Privileged</vt:lpwstr>
  </property>
  <property fmtid="{D5CDD505-2E9C-101B-9397-08002B2CF9AE}" pid="9" name="MSIP_Label_7cd3e8b9-ffed-43a8-b7f4-cc2fa0382d36_ActionId">
    <vt:lpwstr>8786098b-a655-4271-92a8-9392b7655c05</vt:lpwstr>
  </property>
  <property fmtid="{D5CDD505-2E9C-101B-9397-08002B2CF9AE}" pid="10" name="ClassificationContentMarkingFooterText">
    <vt:lpwstr>OFFICIAL</vt:lpwstr>
  </property>
  <property fmtid="{D5CDD505-2E9C-101B-9397-08002B2CF9AE}" pid="11" name="MSIP_Label_7cd3e8b9-ffed-43a8-b7f4-cc2fa0382d36_ContentBits">
    <vt:lpwstr>3</vt:lpwstr>
  </property>
  <property fmtid="{D5CDD505-2E9C-101B-9397-08002B2CF9AE}" pid="12" name="MSIP_Label_7cd3e8b9-ffed-43a8-b7f4-cc2fa0382d36_Tag">
    <vt:lpwstr>10, 0, 1, 2</vt:lpwstr>
  </property>
  <property fmtid="{D5CDD505-2E9C-101B-9397-08002B2CF9AE}" pid="13" name="MSIP_Label_7cd3e8b9-ffed-43a8-b7f4-cc2fa0382d36_SiteId">
    <vt:lpwstr>34a3929c-73cf-4954-abfe-147dc3517892</vt:lpwstr>
  </property>
  <property fmtid="{D5CDD505-2E9C-101B-9397-08002B2CF9AE}" pid="14" name="ClassificationContentMarkingHeaderLocations">
    <vt:lpwstr>Office Theme:9</vt:lpwstr>
  </property>
  <property fmtid="{D5CDD505-2E9C-101B-9397-08002B2CF9AE}" pid="15" name="ClassificationContentMarkingFooterLocations">
    <vt:lpwstr>Office Theme:10</vt:lpwstr>
  </property>
</Properties>
</file>