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0" r:id="rId4"/>
    <p:sldMasterId id="2147483993" r:id="rId5"/>
  </p:sldMasterIdLst>
  <p:notesMasterIdLst>
    <p:notesMasterId r:id="rId19"/>
  </p:notesMasterIdLst>
  <p:sldIdLst>
    <p:sldId id="270" r:id="rId6"/>
    <p:sldId id="269" r:id="rId7"/>
    <p:sldId id="268" r:id="rId8"/>
    <p:sldId id="267" r:id="rId9"/>
    <p:sldId id="682" r:id="rId10"/>
    <p:sldId id="694" r:id="rId11"/>
    <p:sldId id="695" r:id="rId12"/>
    <p:sldId id="696" r:id="rId13"/>
    <p:sldId id="265" r:id="rId14"/>
    <p:sldId id="264" r:id="rId15"/>
    <p:sldId id="272" r:id="rId16"/>
    <p:sldId id="257" r:id="rId17"/>
    <p:sldId id="271" r:id="rId18"/>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C7DE08-9B82-4E16-9081-0DC328FEB972}" v="1" dt="2023-11-20T01:18:18.3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6" d="100"/>
          <a:sy n="156" d="100"/>
        </p:scale>
        <p:origin x="444" y="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0855F5-B57B-41A6-9DA2-33ED1419172D}" type="datetimeFigureOut">
              <a:t>11/19/2023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132715-CCC6-41E7-B1D2-34A64C04272B}" type="slidenum">
              <a:t>‹#›</a:t>
            </a:fld>
            <a:endParaRPr lang="en-GB"/>
          </a:p>
        </p:txBody>
      </p:sp>
    </p:spTree>
    <p:extLst>
      <p:ext uri="{BB962C8B-B14F-4D97-AF65-F5344CB8AC3E}">
        <p14:creationId xmlns:p14="http://schemas.microsoft.com/office/powerpoint/2010/main" val="2729469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F9032-5597-3042-A2EA-4E24F1F56884}" type="slidenum">
              <a:rPr lang="en-US" smtClean="0"/>
              <a:t>1</a:t>
            </a:fld>
            <a:endParaRPr lang="en-US"/>
          </a:p>
        </p:txBody>
      </p:sp>
    </p:spTree>
    <p:extLst>
      <p:ext uri="{BB962C8B-B14F-4D97-AF65-F5344CB8AC3E}">
        <p14:creationId xmlns:p14="http://schemas.microsoft.com/office/powerpoint/2010/main" val="3014490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AAF9032-5597-3042-A2EA-4E24F1F56884}" type="slidenum">
              <a:rPr lang="en-US" smtClean="0"/>
              <a:t>3</a:t>
            </a:fld>
            <a:endParaRPr lang="en-US"/>
          </a:p>
        </p:txBody>
      </p:sp>
    </p:spTree>
    <p:extLst>
      <p:ext uri="{BB962C8B-B14F-4D97-AF65-F5344CB8AC3E}">
        <p14:creationId xmlns:p14="http://schemas.microsoft.com/office/powerpoint/2010/main" val="3719290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AF9032-5597-3042-A2EA-4E24F1F5688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51497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AAF9032-5597-3042-A2EA-4E24F1F56884}" type="slidenum">
              <a:rPr lang="en-US" smtClean="0"/>
              <a:t>12</a:t>
            </a:fld>
            <a:endParaRPr lang="en-US"/>
          </a:p>
        </p:txBody>
      </p:sp>
    </p:spTree>
    <p:extLst>
      <p:ext uri="{BB962C8B-B14F-4D97-AF65-F5344CB8AC3E}">
        <p14:creationId xmlns:p14="http://schemas.microsoft.com/office/powerpoint/2010/main" val="16781435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1">
    <p:spTree>
      <p:nvGrpSpPr>
        <p:cNvPr id="1" name=""/>
        <p:cNvGrpSpPr/>
        <p:nvPr/>
      </p:nvGrpSpPr>
      <p:grpSpPr>
        <a:xfrm>
          <a:off x="0" y="0"/>
          <a:ext cx="0" cy="0"/>
          <a:chOff x="0" y="0"/>
          <a:chExt cx="0" cy="0"/>
        </a:xfrm>
      </p:grpSpPr>
      <p:sp>
        <p:nvSpPr>
          <p:cNvPr id="17" name="Rechteck">
            <a:extLst>
              <a:ext uri="{FF2B5EF4-FFF2-40B4-BE49-F238E27FC236}">
                <a16:creationId xmlns:a16="http://schemas.microsoft.com/office/drawing/2014/main" id="{6CF49973-0A79-E640-907B-D1D840A4B098}"/>
              </a:ext>
            </a:extLst>
          </p:cNvPr>
          <p:cNvSpPr/>
          <p:nvPr userDrawn="1"/>
        </p:nvSpPr>
        <p:spPr>
          <a:xfrm>
            <a:off x="-3837" y="5825430"/>
            <a:ext cx="12200468" cy="1030090"/>
          </a:xfrm>
          <a:prstGeom prst="rect">
            <a:avLst/>
          </a:prstGeom>
          <a:solidFill>
            <a:schemeClr val="bg1"/>
          </a:solidFill>
          <a:ln w="12700">
            <a:miter lim="400000"/>
          </a:ln>
        </p:spPr>
        <p:txBody>
          <a:bodyPr lIns="25400" tIns="25400" rIns="25400" bIns="25400" anchor="ctr"/>
          <a:lstStyle/>
          <a:p>
            <a:pPr>
              <a:lnSpc>
                <a:spcPct val="120000"/>
              </a:lnSpc>
              <a:defRPr sz="2600" i="0" spc="0">
                <a:solidFill>
                  <a:srgbClr val="6E686F"/>
                </a:solidFill>
                <a:latin typeface="Open Sans"/>
                <a:ea typeface="Open Sans"/>
                <a:cs typeface="Open Sans"/>
                <a:sym typeface="Open Sans"/>
              </a:defRPr>
            </a:pPr>
            <a:endParaRPr sz="1300">
              <a:latin typeface="Helvetica" charset="0"/>
              <a:ea typeface="Helvetica" charset="0"/>
              <a:cs typeface="Helvetica" charset="0"/>
            </a:endParaRPr>
          </a:p>
        </p:txBody>
      </p:sp>
      <p:sp>
        <p:nvSpPr>
          <p:cNvPr id="5" name="TextBox 4">
            <a:extLst>
              <a:ext uri="{FF2B5EF4-FFF2-40B4-BE49-F238E27FC236}">
                <a16:creationId xmlns:a16="http://schemas.microsoft.com/office/drawing/2014/main" id="{48E73DE4-CDEA-1648-B42B-95ABBC469BE5}"/>
              </a:ext>
            </a:extLst>
          </p:cNvPr>
          <p:cNvSpPr txBox="1"/>
          <p:nvPr userDrawn="1"/>
        </p:nvSpPr>
        <p:spPr>
          <a:xfrm>
            <a:off x="3745523" y="2737338"/>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6" name="Rectangle 5">
            <a:extLst>
              <a:ext uri="{FF2B5EF4-FFF2-40B4-BE49-F238E27FC236}">
                <a16:creationId xmlns:a16="http://schemas.microsoft.com/office/drawing/2014/main" id="{6400EE1C-8A32-D04C-BEE8-26F3CF47137D}"/>
              </a:ext>
            </a:extLst>
          </p:cNvPr>
          <p:cNvSpPr/>
          <p:nvPr userDrawn="1"/>
        </p:nvSpPr>
        <p:spPr>
          <a:xfrm>
            <a:off x="0" y="0"/>
            <a:ext cx="12192000" cy="210589"/>
          </a:xfrm>
          <a:prstGeom prst="rect">
            <a:avLst/>
          </a:prstGeom>
          <a:gradFill flip="none" rotWithShape="1">
            <a:gsLst>
              <a:gs pos="0">
                <a:schemeClr val="accent5"/>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DFFBA94-AD2C-6447-88DA-BBCF9CE86842}"/>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C04D2A7-45B3-7A45-BB8C-B369651642F9}"/>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6845C04-30F2-5047-9E3D-630A3FD055F3}"/>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8106D55-D87D-4049-B3A9-884E0FE584DD}"/>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F1A131F-5D54-B146-B6F8-990469614E9C}"/>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1C0ADF7-1C99-6B4E-9350-29C33B2D3C76}"/>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F92F7C0-9BDE-4248-A798-B2924CC2D353}"/>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D4E8D42-E4D8-044D-82F6-69D7512BAEDC}"/>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descr="Shape&#10;&#10;Description automatically generated with medium confidence">
            <a:extLst>
              <a:ext uri="{FF2B5EF4-FFF2-40B4-BE49-F238E27FC236}">
                <a16:creationId xmlns:a16="http://schemas.microsoft.com/office/drawing/2014/main" id="{6AF86069-9A04-4999-924B-B5F508320226}"/>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30971744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6F5A2E-B019-214E-9B99-03C4D6FC9CD0}" type="datetimeFigureOut">
              <a:rPr lang="en-US" smtClean="0"/>
              <a:t>11/19/2023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160234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6F5A2E-B019-214E-9B99-03C4D6FC9CD0}" type="datetimeFigureOut">
              <a:rPr lang="en-US" smtClean="0"/>
              <a:t>11/19/2023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401850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6F5A2E-B019-214E-9B99-03C4D6FC9CD0}" type="datetimeFigureOut">
              <a:rPr lang="en-AU" noProof="0" smtClean="0"/>
              <a:t>19/11/2023</a:t>
            </a:fld>
            <a:endParaRPr lang="en-AU" noProof="0"/>
          </a:p>
        </p:txBody>
      </p:sp>
      <p:sp>
        <p:nvSpPr>
          <p:cNvPr id="6" name="Footer Placeholder 5"/>
          <p:cNvSpPr>
            <a:spLocks noGrp="1"/>
          </p:cNvSpPr>
          <p:nvPr>
            <p:ph type="ftr" sz="quarter" idx="11"/>
          </p:nvPr>
        </p:nvSpPr>
        <p:spPr/>
        <p:txBody>
          <a:bodyPr/>
          <a:lstStyle/>
          <a:p>
            <a:endParaRPr lang="en-AU" noProof="0"/>
          </a:p>
        </p:txBody>
      </p:sp>
      <p:sp>
        <p:nvSpPr>
          <p:cNvPr id="7" name="Slide Number Placeholder 6"/>
          <p:cNvSpPr>
            <a:spLocks noGrp="1"/>
          </p:cNvSpPr>
          <p:nvPr>
            <p:ph type="sldNum" sz="quarter" idx="12"/>
          </p:nvPr>
        </p:nvSpPr>
        <p:spPr/>
        <p:txBody>
          <a:bodyPr/>
          <a:lstStyle/>
          <a:p>
            <a:fld id="{D8E7AC7D-DE47-D04B-810A-E333F322F2EB}" type="slidenum">
              <a:rPr lang="en-AU" noProof="0" smtClean="0"/>
              <a:t>‹#›</a:t>
            </a:fld>
            <a:endParaRPr lang="en-AU" noProof="0"/>
          </a:p>
        </p:txBody>
      </p:sp>
    </p:spTree>
    <p:extLst>
      <p:ext uri="{BB962C8B-B14F-4D97-AF65-F5344CB8AC3E}">
        <p14:creationId xmlns:p14="http://schemas.microsoft.com/office/powerpoint/2010/main" val="29287619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5A2E-B019-214E-9B99-03C4D6FC9CD0}" type="datetimeFigureOut">
              <a:rPr lang="en-US" smtClean="0"/>
              <a:t>11/19/2023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7943167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5A2E-B019-214E-9B99-03C4D6FC9CD0}" type="datetimeFigureOut">
              <a:rPr lang="en-US" smtClean="0"/>
              <a:t>11/19/2023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33015155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Slide 1">
    <p:spTree>
      <p:nvGrpSpPr>
        <p:cNvPr id="1" name=""/>
        <p:cNvGrpSpPr/>
        <p:nvPr/>
      </p:nvGrpSpPr>
      <p:grpSpPr>
        <a:xfrm>
          <a:off x="0" y="0"/>
          <a:ext cx="0" cy="0"/>
          <a:chOff x="0" y="0"/>
          <a:chExt cx="0" cy="0"/>
        </a:xfrm>
      </p:grpSpPr>
      <p:sp>
        <p:nvSpPr>
          <p:cNvPr id="17" name="Rechteck">
            <a:extLst>
              <a:ext uri="{FF2B5EF4-FFF2-40B4-BE49-F238E27FC236}">
                <a16:creationId xmlns:a16="http://schemas.microsoft.com/office/drawing/2014/main" id="{6CF49973-0A79-E640-907B-D1D840A4B098}"/>
              </a:ext>
            </a:extLst>
          </p:cNvPr>
          <p:cNvSpPr/>
          <p:nvPr userDrawn="1"/>
        </p:nvSpPr>
        <p:spPr>
          <a:xfrm>
            <a:off x="-3837" y="5825430"/>
            <a:ext cx="12200468" cy="1030090"/>
          </a:xfrm>
          <a:prstGeom prst="rect">
            <a:avLst/>
          </a:prstGeom>
          <a:solidFill>
            <a:schemeClr val="bg1"/>
          </a:solidFill>
          <a:ln w="12700">
            <a:miter lim="400000"/>
          </a:ln>
        </p:spPr>
        <p:txBody>
          <a:bodyPr lIns="25400" tIns="25400" rIns="25400" bIns="25400" anchor="ctr"/>
          <a:lstStyle/>
          <a:p>
            <a:pPr>
              <a:lnSpc>
                <a:spcPct val="120000"/>
              </a:lnSpc>
              <a:defRPr sz="2600" i="0" spc="0">
                <a:solidFill>
                  <a:srgbClr val="6E686F"/>
                </a:solidFill>
                <a:latin typeface="Open Sans"/>
                <a:ea typeface="Open Sans"/>
                <a:cs typeface="Open Sans"/>
                <a:sym typeface="Open Sans"/>
              </a:defRPr>
            </a:pPr>
            <a:endParaRPr sz="1300">
              <a:latin typeface="Helvetica" charset="0"/>
              <a:ea typeface="Helvetica" charset="0"/>
              <a:cs typeface="Helvetica" charset="0"/>
            </a:endParaRPr>
          </a:p>
        </p:txBody>
      </p:sp>
      <p:sp>
        <p:nvSpPr>
          <p:cNvPr id="5" name="TextBox 4">
            <a:extLst>
              <a:ext uri="{FF2B5EF4-FFF2-40B4-BE49-F238E27FC236}">
                <a16:creationId xmlns:a16="http://schemas.microsoft.com/office/drawing/2014/main" id="{48E73DE4-CDEA-1648-B42B-95ABBC469BE5}"/>
              </a:ext>
            </a:extLst>
          </p:cNvPr>
          <p:cNvSpPr txBox="1"/>
          <p:nvPr userDrawn="1"/>
        </p:nvSpPr>
        <p:spPr>
          <a:xfrm>
            <a:off x="3745523" y="2737338"/>
            <a:ext cx="0" cy="0"/>
          </a:xfrm>
          <a:prstGeom prst="rect">
            <a:avLst/>
          </a:prstGeom>
        </p:spPr>
        <p:txBody>
          <a:bodyPr wrap="none" lIns="22860" tIns="22860" rIns="22860" bIns="22860" rtlCol="0" anchor="ctr">
            <a:noAutofit/>
          </a:bodyPr>
          <a:lstStyle/>
          <a:p>
            <a:pPr algn="l"/>
            <a:endParaRPr lang="en-US" sz="1300" err="1">
              <a:solidFill>
                <a:schemeClr val="tx1"/>
              </a:solidFill>
              <a:latin typeface="+mn-lt"/>
              <a:ea typeface="Helvetica Neue" charset="0"/>
              <a:cs typeface="Helvetica Neue" charset="0"/>
            </a:endParaRPr>
          </a:p>
        </p:txBody>
      </p:sp>
      <p:sp>
        <p:nvSpPr>
          <p:cNvPr id="6" name="Rectangle 5">
            <a:extLst>
              <a:ext uri="{FF2B5EF4-FFF2-40B4-BE49-F238E27FC236}">
                <a16:creationId xmlns:a16="http://schemas.microsoft.com/office/drawing/2014/main" id="{6400EE1C-8A32-D04C-BEE8-26F3CF47137D}"/>
              </a:ext>
            </a:extLst>
          </p:cNvPr>
          <p:cNvSpPr/>
          <p:nvPr userDrawn="1"/>
        </p:nvSpPr>
        <p:spPr>
          <a:xfrm>
            <a:off x="0" y="0"/>
            <a:ext cx="12192000" cy="210589"/>
          </a:xfrm>
          <a:prstGeom prst="rect">
            <a:avLst/>
          </a:prstGeom>
          <a:gradFill flip="none" rotWithShape="1">
            <a:gsLst>
              <a:gs pos="0">
                <a:schemeClr val="accent5"/>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DFFBA94-AD2C-6447-88DA-BBCF9CE86842}"/>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C04D2A7-45B3-7A45-BB8C-B369651642F9}"/>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6845C04-30F2-5047-9E3D-630A3FD055F3}"/>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8106D55-D87D-4049-B3A9-884E0FE584DD}"/>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F1A131F-5D54-B146-B6F8-990469614E9C}"/>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1C0ADF7-1C99-6B4E-9350-29C33B2D3C76}"/>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F92F7C0-9BDE-4248-A798-B2924CC2D353}"/>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D4E8D42-E4D8-044D-82F6-69D7512BAEDC}"/>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43FB36D4-294B-455D-90CB-363BD5C60A97}"/>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30971744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PictureRight">
    <p:spTree>
      <p:nvGrpSpPr>
        <p:cNvPr id="1" name=""/>
        <p:cNvGrpSpPr/>
        <p:nvPr/>
      </p:nvGrpSpPr>
      <p:grpSpPr>
        <a:xfrm>
          <a:off x="0" y="0"/>
          <a:ext cx="0" cy="0"/>
          <a:chOff x="0" y="0"/>
          <a:chExt cx="0" cy="0"/>
        </a:xfrm>
      </p:grpSpPr>
      <p:sp>
        <p:nvSpPr>
          <p:cNvPr id="12" name="Bild">
            <a:extLst>
              <a:ext uri="{FF2B5EF4-FFF2-40B4-BE49-F238E27FC236}">
                <a16:creationId xmlns:a16="http://schemas.microsoft.com/office/drawing/2014/main" id="{DC821E7D-8E5B-0443-A5F3-00785BB23C7B}"/>
              </a:ext>
            </a:extLst>
          </p:cNvPr>
          <p:cNvSpPr>
            <a:spLocks noGrp="1"/>
          </p:cNvSpPr>
          <p:nvPr>
            <p:ph type="pic" idx="13"/>
          </p:nvPr>
        </p:nvSpPr>
        <p:spPr>
          <a:xfrm>
            <a:off x="6096000" y="0"/>
            <a:ext cx="6096000" cy="6858001"/>
          </a:xfrm>
          <a:prstGeom prst="rect">
            <a:avLst/>
          </a:prstGeom>
          <a:pattFill prst="ltDnDiag">
            <a:fgClr>
              <a:schemeClr val="bg2"/>
            </a:fgClr>
            <a:bgClr>
              <a:schemeClr val="bg1"/>
            </a:bgClr>
          </a:pattFill>
        </p:spPr>
        <p:txBody>
          <a:bodyPr lIns="91439" tIns="45719" rIns="91439" bIns="45719" anchor="t">
            <a:noAutofit/>
          </a:bodyPr>
          <a:lstStyle/>
          <a:p>
            <a:r>
              <a:rPr lang="en-US"/>
              <a:t>Click icon to add picture</a:t>
            </a:r>
            <a:endParaRPr/>
          </a:p>
        </p:txBody>
      </p:sp>
      <p:pic>
        <p:nvPicPr>
          <p:cNvPr id="5" name="Picture 4" descr="Shape&#10;&#10;Description automatically generated with medium confidence">
            <a:extLst>
              <a:ext uri="{FF2B5EF4-FFF2-40B4-BE49-F238E27FC236}">
                <a16:creationId xmlns:a16="http://schemas.microsoft.com/office/drawing/2014/main" id="{F7940347-5516-4FAF-B968-A82DC249DA19}"/>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20312126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BlueGradientBa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D2ECC3D-4340-4E40-AC6A-F9401763D662}"/>
              </a:ext>
            </a:extLst>
          </p:cNvPr>
          <p:cNvSpPr/>
          <p:nvPr userDrawn="1"/>
        </p:nvSpPr>
        <p:spPr>
          <a:xfrm>
            <a:off x="0" y="0"/>
            <a:ext cx="12192000" cy="210589"/>
          </a:xfrm>
          <a:prstGeom prst="rect">
            <a:avLst/>
          </a:prstGeom>
          <a:solidFill>
            <a:srgbClr val="0072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188F766-4C1F-3941-B36C-3F586118A49A}"/>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E21E5BF-9B7B-0A4C-9EC0-4D7B3AAF4F0D}"/>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D42ECB8-8A33-F04E-88D1-FAC646208AC9}"/>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A76EA20-6A3B-9345-A4A1-2F71ED598508}"/>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7E7824F-89BF-F440-A5D1-3640E9D51C4C}"/>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9997972-1439-C942-A9CD-125960657BC2}"/>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943050A-2473-F74A-90B1-13C96DB80099}"/>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141ABFE-D653-3540-B09E-B4410096FF90}"/>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Shape&#10;&#10;Description automatically generated with medium confidence">
            <a:extLst>
              <a:ext uri="{FF2B5EF4-FFF2-40B4-BE49-F238E27FC236}">
                <a16:creationId xmlns:a16="http://schemas.microsoft.com/office/drawing/2014/main" id="{41AE3820-E8FB-4C18-989E-080BD0ED51C2}"/>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27179493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SilverBar">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09674BF-73F2-DF4E-AA65-AC9C1088C5C6}"/>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el 1">
            <a:extLst>
              <a:ext uri="{FF2B5EF4-FFF2-40B4-BE49-F238E27FC236}">
                <a16:creationId xmlns:a16="http://schemas.microsoft.com/office/drawing/2014/main" id="{8874BFF3-5581-F84F-9614-A6B16F4CA112}"/>
              </a:ext>
            </a:extLst>
          </p:cNvPr>
          <p:cNvSpPr>
            <a:spLocks noGrp="1"/>
          </p:cNvSpPr>
          <p:nvPr>
            <p:ph type="title" hasCustomPrompt="1"/>
          </p:nvPr>
        </p:nvSpPr>
        <p:spPr>
          <a:xfrm>
            <a:off x="917914" y="898313"/>
            <a:ext cx="10938695" cy="1182722"/>
          </a:xfrm>
          <a:prstGeom prst="rect">
            <a:avLst/>
          </a:prstGeom>
        </p:spPr>
        <p:txBody>
          <a:bodyPr/>
          <a:lstStyle>
            <a:lvl1pPr>
              <a:defRPr b="0">
                <a:gradFill>
                  <a:gsLst>
                    <a:gs pos="0">
                      <a:schemeClr val="tx1">
                        <a:lumMod val="85000"/>
                        <a:lumOff val="15000"/>
                      </a:schemeClr>
                    </a:gs>
                    <a:gs pos="100000">
                      <a:schemeClr val="bg2">
                        <a:lumMod val="10000"/>
                      </a:schemeClr>
                    </a:gs>
                  </a:gsLst>
                  <a:lin ang="0" scaled="1"/>
                </a:gradFill>
              </a:defRPr>
            </a:lvl1pPr>
          </a:lstStyle>
          <a:p>
            <a:r>
              <a:rPr lang="en-AU" noProof="0"/>
              <a:t>Title</a:t>
            </a:r>
          </a:p>
        </p:txBody>
      </p:sp>
      <p:sp>
        <p:nvSpPr>
          <p:cNvPr id="2" name="TextBox 1">
            <a:extLst>
              <a:ext uri="{FF2B5EF4-FFF2-40B4-BE49-F238E27FC236}">
                <a16:creationId xmlns:a16="http://schemas.microsoft.com/office/drawing/2014/main" id="{E4FAFF8C-5AC5-084D-B6F0-41FAC3C40D8E}"/>
              </a:ext>
            </a:extLst>
          </p:cNvPr>
          <p:cNvSpPr txBox="1"/>
          <p:nvPr userDrawn="1"/>
        </p:nvSpPr>
        <p:spPr>
          <a:xfrm>
            <a:off x="2667000" y="1482969"/>
            <a:ext cx="0" cy="0"/>
          </a:xfrm>
          <a:prstGeom prst="rect">
            <a:avLst/>
          </a:prstGeom>
        </p:spPr>
        <p:txBody>
          <a:bodyPr wrap="none" lIns="22860" tIns="22860" rIns="22860" bIns="22860" rtlCol="0" anchor="ctr">
            <a:noAutofit/>
          </a:bodyPr>
          <a:lstStyle/>
          <a:p>
            <a:pPr algn="l"/>
            <a:endParaRPr lang="en-US" sz="1300" err="1">
              <a:solidFill>
                <a:schemeClr val="tx1"/>
              </a:solidFill>
              <a:latin typeface="+mn-lt"/>
              <a:ea typeface="Helvetica Neue" charset="0"/>
              <a:cs typeface="Helvetica Neue" charset="0"/>
            </a:endParaRPr>
          </a:p>
        </p:txBody>
      </p:sp>
      <p:sp>
        <p:nvSpPr>
          <p:cNvPr id="3" name="Rectangle 2">
            <a:extLst>
              <a:ext uri="{FF2B5EF4-FFF2-40B4-BE49-F238E27FC236}">
                <a16:creationId xmlns:a16="http://schemas.microsoft.com/office/drawing/2014/main" id="{DF898958-0232-7A4D-AD9B-CE5CB4E5E201}"/>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6FC9DD9-2F94-FF41-8FA5-A06010437240}"/>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783475F-212D-D24A-990D-F597330F0FAB}"/>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832F9D5-08EE-ED48-BD8C-524F2B677CAB}"/>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5D81987-E77D-284F-A5D3-64875C8F4D66}"/>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2A2469F-5CA2-AB4F-B11E-6405C7F3DBBE}"/>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B76579-8212-9742-BCFD-915465FB86D6}"/>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Shape&#10;&#10;Description automatically generated with medium confidence">
            <a:extLst>
              <a:ext uri="{FF2B5EF4-FFF2-40B4-BE49-F238E27FC236}">
                <a16:creationId xmlns:a16="http://schemas.microsoft.com/office/drawing/2014/main" id="{6E57FB54-8210-43A9-8331-B5673E568794}"/>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3653035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SecitonTitlePage Picture">
    <p:spTree>
      <p:nvGrpSpPr>
        <p:cNvPr id="1" name=""/>
        <p:cNvGrpSpPr/>
        <p:nvPr/>
      </p:nvGrpSpPr>
      <p:grpSpPr>
        <a:xfrm>
          <a:off x="0" y="0"/>
          <a:ext cx="0" cy="0"/>
          <a:chOff x="0" y="0"/>
          <a:chExt cx="0" cy="0"/>
        </a:xfrm>
      </p:grpSpPr>
      <p:sp>
        <p:nvSpPr>
          <p:cNvPr id="6" name="Bild">
            <a:extLst>
              <a:ext uri="{FF2B5EF4-FFF2-40B4-BE49-F238E27FC236}">
                <a16:creationId xmlns:a16="http://schemas.microsoft.com/office/drawing/2014/main" id="{AC009FC7-A04B-1B49-B7CE-ABC58262D45C}"/>
              </a:ext>
            </a:extLst>
          </p:cNvPr>
          <p:cNvSpPr>
            <a:spLocks noGrp="1"/>
          </p:cNvSpPr>
          <p:nvPr>
            <p:ph type="pic" idx="13"/>
          </p:nvPr>
        </p:nvSpPr>
        <p:spPr>
          <a:xfrm>
            <a:off x="6096000" y="0"/>
            <a:ext cx="6096000" cy="6858001"/>
          </a:xfrm>
          <a:prstGeom prst="rect">
            <a:avLst/>
          </a:prstGeom>
          <a:pattFill prst="ltDnDiag">
            <a:fgClr>
              <a:schemeClr val="bg2"/>
            </a:fgClr>
            <a:bgClr>
              <a:schemeClr val="bg1"/>
            </a:bgClr>
          </a:pattFill>
        </p:spPr>
        <p:txBody>
          <a:bodyPr lIns="91439" tIns="45719" rIns="91439" bIns="45719" anchor="t">
            <a:noAutofit/>
          </a:bodyPr>
          <a:lstStyle/>
          <a:p>
            <a:r>
              <a:rPr lang="en-US"/>
              <a:t>Click icon to add picture</a:t>
            </a:r>
            <a:endParaRPr/>
          </a:p>
        </p:txBody>
      </p:sp>
      <p:sp>
        <p:nvSpPr>
          <p:cNvPr id="7" name="ABOUT…">
            <a:extLst>
              <a:ext uri="{FF2B5EF4-FFF2-40B4-BE49-F238E27FC236}">
                <a16:creationId xmlns:a16="http://schemas.microsoft.com/office/drawing/2014/main" id="{27158CA1-850C-C642-A6C7-44B0ED57135B}"/>
              </a:ext>
            </a:extLst>
          </p:cNvPr>
          <p:cNvSpPr txBox="1"/>
          <p:nvPr userDrawn="1"/>
        </p:nvSpPr>
        <p:spPr>
          <a:xfrm>
            <a:off x="956410" y="788247"/>
            <a:ext cx="4160251" cy="1182721"/>
          </a:xfrm>
          <a:prstGeom prst="rect">
            <a:avLst/>
          </a:prstGeom>
          <a:ln w="12700">
            <a:miter lim="400000"/>
          </a:ln>
          <a:extLst>
            <a:ext uri="{C572A759-6A51-4108-AA02-DFA0A04FC94B}">
              <ma14:wrappingTextBoxFlag xmlns:ma14="http://schemas.microsoft.com/office/mac/drawingml/2011/main" xmlns="" val="1"/>
            </a:ext>
          </a:extLst>
        </p:spPr>
        <p:txBody>
          <a:bodyPr lIns="22860" rIns="22860">
            <a:normAutofit/>
          </a:bodyPr>
          <a:lstStyle>
            <a:defPPr>
              <a:defRPr lang="en-US"/>
            </a:defPPr>
            <a:lvl1pPr>
              <a:lnSpc>
                <a:spcPts val="3400"/>
              </a:lnSpc>
              <a:defRPr sz="3600" b="1" i="0" cap="all" spc="-215">
                <a:solidFill>
                  <a:schemeClr val="accent1"/>
                </a:solidFill>
                <a:latin typeface="+mj-lt"/>
                <a:ea typeface="Helvetica Neue" charset="0"/>
                <a:cs typeface="Helvetica Neue" charset="0"/>
              </a:defRPr>
            </a:lvl1pPr>
            <a:lvl2pPr marL="1371531"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2pPr>
            <a:lvl3pPr marL="2285886"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3pPr>
            <a:lvl4pPr marL="3200240"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4pPr>
            <a:lvl5pPr marL="4114594"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5pPr>
            <a:lvl6pPr marL="5028949" indent="-457177" defTabSz="1828709">
              <a:lnSpc>
                <a:spcPct val="90000"/>
              </a:lnSpc>
              <a:spcBef>
                <a:spcPts val="1000"/>
              </a:spcBef>
              <a:buFont typeface="Arial" panose="020B0604020202020204" pitchFamily="34" charset="0"/>
              <a:buChar char="•"/>
              <a:defRPr sz="3600"/>
            </a:lvl6pPr>
            <a:lvl7pPr marL="5943303" indent="-457177" defTabSz="1828709">
              <a:lnSpc>
                <a:spcPct val="90000"/>
              </a:lnSpc>
              <a:spcBef>
                <a:spcPts val="1000"/>
              </a:spcBef>
              <a:buFont typeface="Arial" panose="020B0604020202020204" pitchFamily="34" charset="0"/>
              <a:buChar char="•"/>
              <a:defRPr sz="3600"/>
            </a:lvl7pPr>
            <a:lvl8pPr marL="6857657" indent="-457177" defTabSz="1828709">
              <a:lnSpc>
                <a:spcPct val="90000"/>
              </a:lnSpc>
              <a:spcBef>
                <a:spcPts val="1000"/>
              </a:spcBef>
              <a:buFont typeface="Arial" panose="020B0604020202020204" pitchFamily="34" charset="0"/>
              <a:buChar char="•"/>
              <a:defRPr sz="3600"/>
            </a:lvl8pPr>
            <a:lvl9pPr marL="7772011" indent="-457177" defTabSz="1828709">
              <a:lnSpc>
                <a:spcPct val="90000"/>
              </a:lnSpc>
              <a:spcBef>
                <a:spcPts val="1000"/>
              </a:spcBef>
              <a:buFont typeface="Arial" panose="020B0604020202020204" pitchFamily="34" charset="0"/>
              <a:buChar char="•"/>
              <a:defRPr sz="3600"/>
            </a:lvl9pPr>
          </a:lstStyle>
          <a:p>
            <a:r>
              <a:rPr lang="en-AU" b="0" cap="none">
                <a:gradFill>
                  <a:gsLst>
                    <a:gs pos="0">
                      <a:schemeClr val="bg2">
                        <a:lumMod val="10000"/>
                      </a:schemeClr>
                    </a:gs>
                    <a:gs pos="100000">
                      <a:schemeClr val="bg2">
                        <a:lumMod val="25000"/>
                      </a:schemeClr>
                    </a:gs>
                  </a:gsLst>
                  <a:lin ang="2700000" scaled="1"/>
                </a:gradFill>
              </a:rPr>
              <a:t>Heading</a:t>
            </a:r>
          </a:p>
        </p:txBody>
      </p:sp>
      <p:sp>
        <p:nvSpPr>
          <p:cNvPr id="8" name="Inhaltsplatzhalter 3">
            <a:extLst>
              <a:ext uri="{FF2B5EF4-FFF2-40B4-BE49-F238E27FC236}">
                <a16:creationId xmlns:a16="http://schemas.microsoft.com/office/drawing/2014/main" id="{831612A6-A59F-5041-A0C9-4B2691E249A4}"/>
              </a:ext>
            </a:extLst>
          </p:cNvPr>
          <p:cNvSpPr txBox="1">
            <a:spLocks/>
          </p:cNvSpPr>
          <p:nvPr userDrawn="1"/>
        </p:nvSpPr>
        <p:spPr>
          <a:xfrm>
            <a:off x="1395116" y="2081035"/>
            <a:ext cx="4455115" cy="95284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360"/>
              </a:lnSpc>
              <a:buNone/>
            </a:pPr>
            <a:r>
              <a:rPr lang="en-AU" sz="2000">
                <a:solidFill>
                  <a:srgbClr val="008A96"/>
                </a:solidFill>
              </a:rPr>
              <a:t>Pull quote</a:t>
            </a:r>
          </a:p>
          <a:p>
            <a:pPr marL="0" indent="0">
              <a:lnSpc>
                <a:spcPts val="2360"/>
              </a:lnSpc>
              <a:buNone/>
            </a:pPr>
            <a:endParaRPr lang="en-AU" sz="2000">
              <a:solidFill>
                <a:schemeClr val="accent3"/>
              </a:solidFill>
            </a:endParaRPr>
          </a:p>
        </p:txBody>
      </p:sp>
      <p:sp>
        <p:nvSpPr>
          <p:cNvPr id="9" name="Tequis magnam everunt re volupti ntiusament at et omnimo totatin venimus anturis explaut alique quatem qui utemquia dolo erum soluptas alite tet id qui utempor esequis evelesc iaecabor re conseque qui officab orruntota cus ium rempedi gendandus veniscidus erum as ut utempor esequis evelesc iaecabor re conseque qui officab orruntota cus ium idebit, toremporias ea conet volo blantia plaborepel is natqui officil magnihi.">
            <a:extLst>
              <a:ext uri="{FF2B5EF4-FFF2-40B4-BE49-F238E27FC236}">
                <a16:creationId xmlns:a16="http://schemas.microsoft.com/office/drawing/2014/main" id="{D4914732-AABE-364B-9EE5-443B40E1A325}"/>
              </a:ext>
            </a:extLst>
          </p:cNvPr>
          <p:cNvSpPr txBox="1"/>
          <p:nvPr userDrawn="1"/>
        </p:nvSpPr>
        <p:spPr>
          <a:xfrm>
            <a:off x="1471017" y="3033875"/>
            <a:ext cx="4034750" cy="2652282"/>
          </a:xfrm>
          <a:prstGeom prst="rect">
            <a:avLst/>
          </a:prstGeom>
          <a:noFill/>
          <a:ln w="12700">
            <a:miter lim="400000"/>
          </a:ln>
          <a:extLst>
            <a:ext uri="{C572A759-6A51-4108-AA02-DFA0A04FC94B}">
              <ma14:wrappingTextBoxFlag xmlns:ma14="http://schemas.microsoft.com/office/mac/drawingml/2011/main" xmlns="" val="1"/>
            </a:ext>
          </a:extLst>
        </p:spPr>
        <p:txBody>
          <a:bodyPr lIns="22860" rIns="22860"/>
          <a:lstStyle>
            <a:lvl1pPr>
              <a:lnSpc>
                <a:spcPct val="120000"/>
              </a:lnSpc>
              <a:defRPr sz="2600" i="0" spc="0">
                <a:solidFill>
                  <a:srgbClr val="6E686F"/>
                </a:solidFill>
                <a:latin typeface="Open Sans"/>
                <a:ea typeface="Open Sans"/>
                <a:cs typeface="Open Sans"/>
                <a:sym typeface="Open Sans"/>
              </a:defRPr>
            </a:lvl1pPr>
          </a:lstStyle>
          <a:p>
            <a:r>
              <a:rPr lang="en-AU" sz="1300">
                <a:solidFill>
                  <a:schemeClr val="bg2">
                    <a:lumMod val="25000"/>
                  </a:schemeClr>
                </a:solidFill>
                <a:latin typeface="+mn-lt"/>
                <a:ea typeface="Helvetica Neue" charset="0"/>
                <a:cs typeface="Helvetica Neue" charset="0"/>
              </a:rPr>
              <a:t>Text</a:t>
            </a:r>
          </a:p>
        </p:txBody>
      </p:sp>
      <p:pic>
        <p:nvPicPr>
          <p:cNvPr id="10" name="Picture 9" descr="Shape&#10;&#10;Description automatically generated with medium confidence">
            <a:extLst>
              <a:ext uri="{FF2B5EF4-FFF2-40B4-BE49-F238E27FC236}">
                <a16:creationId xmlns:a16="http://schemas.microsoft.com/office/drawing/2014/main" id="{A9384539-9C72-4D64-ABCE-47F435AF7430}"/>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767819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ueGradientBa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D2ECC3D-4340-4E40-AC6A-F9401763D662}"/>
              </a:ext>
            </a:extLst>
          </p:cNvPr>
          <p:cNvSpPr/>
          <p:nvPr userDrawn="1"/>
        </p:nvSpPr>
        <p:spPr>
          <a:xfrm>
            <a:off x="0" y="0"/>
            <a:ext cx="12192000" cy="210589"/>
          </a:xfrm>
          <a:prstGeom prst="rect">
            <a:avLst/>
          </a:prstGeom>
          <a:solidFill>
            <a:srgbClr val="0072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188F766-4C1F-3941-B36C-3F586118A49A}"/>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E21E5BF-9B7B-0A4C-9EC0-4D7B3AAF4F0D}"/>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D42ECB8-8A33-F04E-88D1-FAC646208AC9}"/>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A76EA20-6A3B-9345-A4A1-2F71ED598508}"/>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7E7824F-89BF-F440-A5D1-3640E9D51C4C}"/>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9997972-1439-C942-A9CD-125960657BC2}"/>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943050A-2473-F74A-90B1-13C96DB80099}"/>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141ABFE-D653-3540-B09E-B4410096FF90}"/>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Shape&#10;&#10;Description automatically generated with medium confidence">
            <a:extLst>
              <a:ext uri="{FF2B5EF4-FFF2-40B4-BE49-F238E27FC236}">
                <a16:creationId xmlns:a16="http://schemas.microsoft.com/office/drawing/2014/main" id="{D5D3CB85-A2F5-4356-BA5A-627AED2AC9BB}"/>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27179493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SilverBar">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09674BF-73F2-DF4E-AA65-AC9C1088C5C6}"/>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el 1">
            <a:extLst>
              <a:ext uri="{FF2B5EF4-FFF2-40B4-BE49-F238E27FC236}">
                <a16:creationId xmlns:a16="http://schemas.microsoft.com/office/drawing/2014/main" id="{8874BFF3-5581-F84F-9614-A6B16F4CA112}"/>
              </a:ext>
            </a:extLst>
          </p:cNvPr>
          <p:cNvSpPr>
            <a:spLocks noGrp="1"/>
          </p:cNvSpPr>
          <p:nvPr>
            <p:ph type="title" hasCustomPrompt="1"/>
          </p:nvPr>
        </p:nvSpPr>
        <p:spPr>
          <a:xfrm>
            <a:off x="917914" y="898313"/>
            <a:ext cx="10938695" cy="1182722"/>
          </a:xfrm>
          <a:prstGeom prst="rect">
            <a:avLst/>
          </a:prstGeom>
        </p:spPr>
        <p:txBody>
          <a:bodyPr/>
          <a:lstStyle>
            <a:lvl1pPr>
              <a:defRPr b="0">
                <a:gradFill>
                  <a:gsLst>
                    <a:gs pos="0">
                      <a:schemeClr val="tx1">
                        <a:lumMod val="85000"/>
                        <a:lumOff val="15000"/>
                      </a:schemeClr>
                    </a:gs>
                    <a:gs pos="100000">
                      <a:schemeClr val="bg2">
                        <a:lumMod val="10000"/>
                      </a:schemeClr>
                    </a:gs>
                  </a:gsLst>
                  <a:lin ang="0" scaled="1"/>
                </a:gradFill>
              </a:defRPr>
            </a:lvl1pPr>
          </a:lstStyle>
          <a:p>
            <a:r>
              <a:rPr lang="en-AU" noProof="0"/>
              <a:t>Title</a:t>
            </a:r>
          </a:p>
        </p:txBody>
      </p:sp>
      <p:sp>
        <p:nvSpPr>
          <p:cNvPr id="2" name="TextBox 1">
            <a:extLst>
              <a:ext uri="{FF2B5EF4-FFF2-40B4-BE49-F238E27FC236}">
                <a16:creationId xmlns:a16="http://schemas.microsoft.com/office/drawing/2014/main" id="{E4FAFF8C-5AC5-084D-B6F0-41FAC3C40D8E}"/>
              </a:ext>
            </a:extLst>
          </p:cNvPr>
          <p:cNvSpPr txBox="1"/>
          <p:nvPr userDrawn="1"/>
        </p:nvSpPr>
        <p:spPr>
          <a:xfrm>
            <a:off x="2667000" y="1482969"/>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3" name="Rectangle 2">
            <a:extLst>
              <a:ext uri="{FF2B5EF4-FFF2-40B4-BE49-F238E27FC236}">
                <a16:creationId xmlns:a16="http://schemas.microsoft.com/office/drawing/2014/main" id="{DF898958-0232-7A4D-AD9B-CE5CB4E5E201}"/>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6FC9DD9-2F94-FF41-8FA5-A06010437240}"/>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783475F-212D-D24A-990D-F597330F0FAB}"/>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832F9D5-08EE-ED48-BD8C-524F2B677CAB}"/>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5D81987-E77D-284F-A5D3-64875C8F4D66}"/>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2A2469F-5CA2-AB4F-B11E-6405C7F3DBBE}"/>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B76579-8212-9742-BCFD-915465FB86D6}"/>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Shape&#10;&#10;Description automatically generated with medium confidence">
            <a:extLst>
              <a:ext uri="{FF2B5EF4-FFF2-40B4-BE49-F238E27FC236}">
                <a16:creationId xmlns:a16="http://schemas.microsoft.com/office/drawing/2014/main" id="{9FE88CC9-0592-44EA-B0F9-C18265308731}"/>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36530354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B6F5A2E-B019-214E-9B99-03C4D6FC9CD0}" type="datetimeFigureOut">
              <a:rPr lang="en-US" smtClean="0"/>
              <a:t>11/19/2023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1651293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5A2E-B019-214E-9B99-03C4D6FC9CD0}" type="datetimeFigureOut">
              <a:rPr lang="en-US" smtClean="0"/>
              <a:t>11/19/2023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92094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6F5A2E-B019-214E-9B99-03C4D6FC9CD0}" type="datetimeFigureOut">
              <a:rPr lang="en-US" smtClean="0"/>
              <a:t>11/19/2023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18702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6F5A2E-B019-214E-9B99-03C4D6FC9CD0}" type="datetimeFigureOut">
              <a:rPr lang="en-US" smtClean="0"/>
              <a:t>11/19/2023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1899032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B6F5A2E-B019-214E-9B99-03C4D6FC9CD0}" type="datetimeFigureOut">
              <a:rPr lang="en-US" smtClean="0"/>
              <a:t>11/19/2023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3767429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B6F5A2E-B019-214E-9B99-03C4D6FC9CD0}" type="datetimeFigureOut">
              <a:rPr lang="en-US" smtClean="0"/>
              <a:t>11/19/2023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0273002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theme" Target="../theme/theme2.xml"/><Relationship Id="rId2" Type="http://schemas.openxmlformats.org/officeDocument/2006/relationships/slideLayout" Target="../slideLayouts/slideLayout5.xml"/><Relationship Id="rId16" Type="http://schemas.openxmlformats.org/officeDocument/2006/relationships/slideLayout" Target="../slideLayouts/slideLayout19.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slideLayout" Target="../slideLayouts/slideLayout1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6F5A2E-B019-214E-9B99-03C4D6FC9CD0}" type="datetimeFigureOut">
              <a:rPr lang="en-AU" noProof="0" smtClean="0"/>
              <a:t>19/11/2023</a:t>
            </a:fld>
            <a:endParaRPr lang="en-AU" noProof="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noProof="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E7AC7D-DE47-D04B-810A-E333F322F2EB}" type="slidenum">
              <a:rPr lang="en-AU" noProof="0" smtClean="0"/>
              <a:t>‹#›</a:t>
            </a:fld>
            <a:endParaRPr lang="en-AU" noProof="0"/>
          </a:p>
        </p:txBody>
      </p:sp>
    </p:spTree>
    <p:extLst>
      <p:ext uri="{BB962C8B-B14F-4D97-AF65-F5344CB8AC3E}">
        <p14:creationId xmlns:p14="http://schemas.microsoft.com/office/powerpoint/2010/main" val="1595392801"/>
      </p:ext>
    </p:extLst>
  </p:cSld>
  <p:clrMap bg1="lt1" tx1="dk1" bg2="lt2" tx2="dk2" accent1="accent1" accent2="accent2" accent3="accent3" accent4="accent4" accent5="accent5" accent6="accent6" hlink="hlink" folHlink="folHlink"/>
  <p:sldLayoutIdLst>
    <p:sldLayoutId id="2147484011" r:id="rId1"/>
    <p:sldLayoutId id="2147484012" r:id="rId2"/>
    <p:sldLayoutId id="2147484013" r:id="rId3"/>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6F5A2E-B019-214E-9B99-03C4D6FC9CD0}" type="datetimeFigureOut">
              <a:rPr lang="en-AU" noProof="0" smtClean="0"/>
              <a:t>19/11/2023</a:t>
            </a:fld>
            <a:endParaRPr lang="en-AU" noProof="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noProof="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E7AC7D-DE47-D04B-810A-E333F322F2EB}" type="slidenum">
              <a:rPr lang="en-AU" noProof="0" smtClean="0"/>
              <a:t>‹#›</a:t>
            </a:fld>
            <a:endParaRPr lang="en-AU" noProof="0"/>
          </a:p>
        </p:txBody>
      </p:sp>
    </p:spTree>
    <p:extLst>
      <p:ext uri="{BB962C8B-B14F-4D97-AF65-F5344CB8AC3E}">
        <p14:creationId xmlns:p14="http://schemas.microsoft.com/office/powerpoint/2010/main" val="1595392801"/>
      </p:ext>
    </p:extLst>
  </p:cSld>
  <p:clrMap bg1="lt1" tx1="dk1" bg2="lt2" tx2="dk2" accent1="accent1" accent2="accent2" accent3="accent3" accent4="accent4" accent5="accent5" accent6="accent6" hlink="hlink" folHlink="folHlink"/>
  <p:sldLayoutIdLst>
    <p:sldLayoutId id="2147483994" r:id="rId1"/>
    <p:sldLayoutId id="2147483995" r:id="rId2"/>
    <p:sldLayoutId id="2147483996" r:id="rId3"/>
    <p:sldLayoutId id="2147483997" r:id="rId4"/>
    <p:sldLayoutId id="2147483998" r:id="rId5"/>
    <p:sldLayoutId id="2147483999" r:id="rId6"/>
    <p:sldLayoutId id="2147484000" r:id="rId7"/>
    <p:sldLayoutId id="2147484001" r:id="rId8"/>
    <p:sldLayoutId id="2147484002" r:id="rId9"/>
    <p:sldLayoutId id="2147484003" r:id="rId10"/>
    <p:sldLayoutId id="2147484004" r:id="rId11"/>
    <p:sldLayoutId id="2147484005" r:id="rId12"/>
    <p:sldLayoutId id="2147484006" r:id="rId13"/>
    <p:sldLayoutId id="2147484009" r:id="rId14"/>
    <p:sldLayoutId id="2147483677" r:id="rId15"/>
    <p:sldLayoutId id="2147483666"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18.xml"/><Relationship Id="rId5" Type="http://schemas.openxmlformats.org/officeDocument/2006/relationships/image" Target="../media/image12.sv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6.svg"/></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mailto:HTASupportUnit@health.gov.au" TargetMode="External"/><Relationship Id="rId7" Type="http://schemas.openxmlformats.org/officeDocument/2006/relationships/image" Target="../media/image6.sv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hyperlink" Target="mailto:hpp.support@health.gov.au" TargetMode="Externa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hyperlink" Target="https://data.pbs.gov.au/data-distribution/data-distribution.html" TargetMode="Externa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5F320B9-A007-4B56-B7E5-10D20A6441CA}"/>
              </a:ext>
            </a:extLst>
          </p:cNvPr>
          <p:cNvPicPr>
            <a:picLocks noChangeAspect="1"/>
          </p:cNvPicPr>
          <p:nvPr/>
        </p:nvPicPr>
        <p:blipFill rotWithShape="1">
          <a:blip r:embed="rId3" cstate="screen">
            <a:alphaModFix amt="66000"/>
            <a:extLst>
              <a:ext uri="{28A0092B-C50C-407E-A947-70E740481C1C}">
                <a14:useLocalDpi xmlns:a14="http://schemas.microsoft.com/office/drawing/2010/main"/>
              </a:ext>
            </a:extLst>
          </a:blip>
          <a:srcRect b="15031"/>
          <a:stretch/>
        </p:blipFill>
        <p:spPr>
          <a:xfrm>
            <a:off x="6360161" y="220802"/>
            <a:ext cx="5824536" cy="5567717"/>
          </a:xfrm>
          <a:prstGeom prst="rect">
            <a:avLst/>
          </a:prstGeom>
        </p:spPr>
      </p:pic>
      <p:sp>
        <p:nvSpPr>
          <p:cNvPr id="10" name="www.helvetic-studio.com"/>
          <p:cNvSpPr txBox="1"/>
          <p:nvPr/>
        </p:nvSpPr>
        <p:spPr>
          <a:xfrm>
            <a:off x="8783053" y="6239087"/>
            <a:ext cx="2707837" cy="319368"/>
          </a:xfrm>
          <a:prstGeom prst="rect">
            <a:avLst/>
          </a:prstGeom>
          <a:ln w="12700">
            <a:miter lim="400000"/>
          </a:ln>
          <a:extLst>
            <a:ext uri="{C572A759-6A51-4108-AA02-DFA0A04FC94B}">
              <ma14:wrappingTextBoxFlag xmlns:ma14="http://schemas.microsoft.com/office/mac/drawingml/2011/main" xmlns="" val="1"/>
            </a:ext>
          </a:extLst>
        </p:spPr>
        <p:txBody>
          <a:bodyPr lIns="22860" rIns="22860">
            <a:normAutofit/>
          </a:bodyPr>
          <a:lstStyle>
            <a:lvl1pPr>
              <a:lnSpc>
                <a:spcPct val="110000"/>
              </a:lnSpc>
              <a:defRPr sz="2000" i="0" spc="0">
                <a:solidFill>
                  <a:srgbClr val="6E686F"/>
                </a:solidFill>
                <a:latin typeface="Open Sans"/>
                <a:ea typeface="Open Sans"/>
                <a:cs typeface="Open Sans"/>
                <a:sym typeface="Open Sans"/>
              </a:defRPr>
            </a:lvl1pPr>
          </a:lstStyle>
          <a:p>
            <a:pPr algn="r"/>
            <a:r>
              <a:rPr lang="en-AU" sz="1400" b="1">
                <a:solidFill>
                  <a:schemeClr val="tx1"/>
                </a:solidFill>
                <a:latin typeface="+mn-lt"/>
                <a:ea typeface="Helvetica" charset="0"/>
                <a:cs typeface="Helvetica" charset="0"/>
              </a:rPr>
              <a:t>www.health.gov.au</a:t>
            </a:r>
          </a:p>
        </p:txBody>
      </p:sp>
      <p:sp>
        <p:nvSpPr>
          <p:cNvPr id="9" name="TextBox 8">
            <a:extLst>
              <a:ext uri="{FF2B5EF4-FFF2-40B4-BE49-F238E27FC236}">
                <a16:creationId xmlns:a16="http://schemas.microsoft.com/office/drawing/2014/main" id="{DF11F376-FFDF-5E40-93A6-4936B00B4E5E}"/>
              </a:ext>
            </a:extLst>
          </p:cNvPr>
          <p:cNvSpPr txBox="1"/>
          <p:nvPr/>
        </p:nvSpPr>
        <p:spPr>
          <a:xfrm>
            <a:off x="2911642" y="1570121"/>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15" name="TextBox 14">
            <a:extLst>
              <a:ext uri="{FF2B5EF4-FFF2-40B4-BE49-F238E27FC236}">
                <a16:creationId xmlns:a16="http://schemas.microsoft.com/office/drawing/2014/main" id="{A26DAC68-7327-6E41-BEC5-66BCF34A6DE6}"/>
              </a:ext>
            </a:extLst>
          </p:cNvPr>
          <p:cNvSpPr txBox="1"/>
          <p:nvPr/>
        </p:nvSpPr>
        <p:spPr>
          <a:xfrm>
            <a:off x="1726532" y="3597442"/>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16" name="TextBox 15">
            <a:extLst>
              <a:ext uri="{FF2B5EF4-FFF2-40B4-BE49-F238E27FC236}">
                <a16:creationId xmlns:a16="http://schemas.microsoft.com/office/drawing/2014/main" id="{FA9DA5DC-3100-FB4C-8A63-00C4CC9E836E}"/>
              </a:ext>
            </a:extLst>
          </p:cNvPr>
          <p:cNvSpPr txBox="1"/>
          <p:nvPr/>
        </p:nvSpPr>
        <p:spPr>
          <a:xfrm>
            <a:off x="11099132" y="4295274"/>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4" name="Rectangle 3">
            <a:extLst>
              <a:ext uri="{FF2B5EF4-FFF2-40B4-BE49-F238E27FC236}">
                <a16:creationId xmlns:a16="http://schemas.microsoft.com/office/drawing/2014/main" id="{5D616AD4-F679-4B4E-93CE-9A0F9798C020}"/>
              </a:ext>
            </a:extLst>
          </p:cNvPr>
          <p:cNvSpPr/>
          <p:nvPr/>
        </p:nvSpPr>
        <p:spPr>
          <a:xfrm>
            <a:off x="0" y="1874101"/>
            <a:ext cx="6586538" cy="3914418"/>
          </a:xfrm>
          <a:prstGeom prst="rect">
            <a:avLst/>
          </a:prstGeom>
          <a:solidFill>
            <a:srgbClr val="F1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2E51E1-FD8B-9A4F-9849-68D3ADC71213}"/>
              </a:ext>
            </a:extLst>
          </p:cNvPr>
          <p:cNvSpPr/>
          <p:nvPr/>
        </p:nvSpPr>
        <p:spPr>
          <a:xfrm>
            <a:off x="-83636" y="139973"/>
            <a:ext cx="12192001" cy="5574205"/>
          </a:xfrm>
          <a:prstGeom prst="rect">
            <a:avLst/>
          </a:prstGeom>
          <a:gradFill>
            <a:gsLst>
              <a:gs pos="0">
                <a:schemeClr val="tx2">
                  <a:lumMod val="40000"/>
                  <a:lumOff val="60000"/>
                </a:schemeClr>
              </a:gs>
              <a:gs pos="52000">
                <a:srgbClr val="F1F2F2"/>
              </a:gs>
              <a:gs pos="100000">
                <a:srgbClr val="F1F2F2">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a:extLst>
              <a:ext uri="{FF2B5EF4-FFF2-40B4-BE49-F238E27FC236}">
                <a16:creationId xmlns:a16="http://schemas.microsoft.com/office/drawing/2014/main" id="{BE319F90-3CB3-464B-AFB8-260E22599247}"/>
              </a:ext>
            </a:extLst>
          </p:cNvPr>
          <p:cNvGrpSpPr/>
          <p:nvPr/>
        </p:nvGrpSpPr>
        <p:grpSpPr>
          <a:xfrm>
            <a:off x="986589" y="1135184"/>
            <a:ext cx="7669732" cy="3975008"/>
            <a:chOff x="986589" y="1099837"/>
            <a:chExt cx="6875108" cy="3975008"/>
          </a:xfrm>
        </p:grpSpPr>
        <p:sp>
          <p:nvSpPr>
            <p:cNvPr id="21" name="KEYNOTE PRESENTATION">
              <a:extLst>
                <a:ext uri="{FF2B5EF4-FFF2-40B4-BE49-F238E27FC236}">
                  <a16:creationId xmlns:a16="http://schemas.microsoft.com/office/drawing/2014/main" id="{07E33BA1-460E-C544-A709-0D3DB6D80A13}"/>
                </a:ext>
              </a:extLst>
            </p:cNvPr>
            <p:cNvSpPr txBox="1"/>
            <p:nvPr userDrawn="1"/>
          </p:nvSpPr>
          <p:spPr>
            <a:xfrm>
              <a:off x="1554476" y="3429000"/>
              <a:ext cx="4705610" cy="930868"/>
            </a:xfrm>
            <a:prstGeom prst="rect">
              <a:avLst/>
            </a:prstGeom>
            <a:ln w="12700">
              <a:miter lim="400000"/>
            </a:ln>
            <a:extLst>
              <a:ext uri="{C572A759-6A51-4108-AA02-DFA0A04FC94B}">
                <ma14:wrappingTextBoxFlag xmlns:ma14="http://schemas.microsoft.com/office/mac/drawingml/2011/main" xmlns="" val="1"/>
              </a:ext>
            </a:extLst>
          </p:spPr>
          <p:txBody>
            <a:bodyPr lIns="22860" rIns="22860">
              <a:noAutofit/>
            </a:bodyPr>
            <a:lstStyle>
              <a:lvl1pPr>
                <a:lnSpc>
                  <a:spcPct val="110000"/>
                </a:lnSpc>
                <a:defRPr sz="3200" i="0" spc="160">
                  <a:solidFill>
                    <a:srgbClr val="6E686F"/>
                  </a:solidFill>
                  <a:latin typeface="Open Sans"/>
                  <a:ea typeface="Open Sans"/>
                  <a:cs typeface="Open Sans"/>
                  <a:sym typeface="Open Sans"/>
                </a:defRPr>
              </a:lvl1pPr>
            </a:lstStyle>
            <a:p>
              <a:r>
                <a:rPr lang="en-AU" sz="2000" spc="0">
                  <a:solidFill>
                    <a:srgbClr val="008A96"/>
                  </a:solidFill>
                  <a:latin typeface="+mn-lt"/>
                  <a:ea typeface="Helvetica" charset="0"/>
                  <a:cs typeface="Helvetica" charset="0"/>
                </a:rPr>
                <a:t>Pull quote</a:t>
              </a:r>
            </a:p>
          </p:txBody>
        </p:sp>
        <p:sp>
          <p:nvSpPr>
            <p:cNvPr id="19" name="Rechteck">
              <a:extLst>
                <a:ext uri="{FF2B5EF4-FFF2-40B4-BE49-F238E27FC236}">
                  <a16:creationId xmlns:a16="http://schemas.microsoft.com/office/drawing/2014/main" id="{733FED14-765A-234D-AB20-069D2C957652}"/>
                </a:ext>
              </a:extLst>
            </p:cNvPr>
            <p:cNvSpPr/>
            <p:nvPr userDrawn="1"/>
          </p:nvSpPr>
          <p:spPr>
            <a:xfrm>
              <a:off x="986589" y="1099837"/>
              <a:ext cx="6875108" cy="3975008"/>
            </a:xfrm>
            <a:prstGeom prst="rect">
              <a:avLst/>
            </a:prstGeom>
            <a:solidFill>
              <a:schemeClr val="bg1"/>
            </a:solidFill>
            <a:ln w="12700">
              <a:miter lim="400000"/>
            </a:ln>
          </p:spPr>
          <p:txBody>
            <a:bodyPr lIns="25400" tIns="25400" rIns="25400" bIns="25400" anchor="ctr"/>
            <a:lstStyle/>
            <a:p>
              <a:pPr>
                <a:lnSpc>
                  <a:spcPct val="120000"/>
                </a:lnSpc>
                <a:defRPr sz="2600" i="0" spc="0">
                  <a:solidFill>
                    <a:srgbClr val="6E686F"/>
                  </a:solidFill>
                  <a:latin typeface="Open Sans"/>
                  <a:ea typeface="Open Sans"/>
                  <a:cs typeface="Open Sans"/>
                  <a:sym typeface="Open Sans"/>
                </a:defRPr>
              </a:pPr>
              <a:endParaRPr sz="1300">
                <a:latin typeface="Helvetica" charset="0"/>
                <a:ea typeface="Helvetica" charset="0"/>
                <a:cs typeface="Helvetica" charset="0"/>
              </a:endParaRPr>
            </a:p>
          </p:txBody>
        </p:sp>
      </p:grpSp>
      <p:sp>
        <p:nvSpPr>
          <p:cNvPr id="2" name="TextBox 1">
            <a:extLst>
              <a:ext uri="{FF2B5EF4-FFF2-40B4-BE49-F238E27FC236}">
                <a16:creationId xmlns:a16="http://schemas.microsoft.com/office/drawing/2014/main" id="{F66C6F3D-03AF-3D4A-8062-E9B7693102CC}"/>
              </a:ext>
            </a:extLst>
          </p:cNvPr>
          <p:cNvSpPr txBox="1"/>
          <p:nvPr/>
        </p:nvSpPr>
        <p:spPr>
          <a:xfrm>
            <a:off x="712381" y="467833"/>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3" name="TextBox 2">
            <a:extLst>
              <a:ext uri="{FF2B5EF4-FFF2-40B4-BE49-F238E27FC236}">
                <a16:creationId xmlns:a16="http://schemas.microsoft.com/office/drawing/2014/main" id="{3AA12730-1C98-6D47-97CA-18BF0AD94FF7}"/>
              </a:ext>
            </a:extLst>
          </p:cNvPr>
          <p:cNvSpPr txBox="1"/>
          <p:nvPr/>
        </p:nvSpPr>
        <p:spPr>
          <a:xfrm>
            <a:off x="1315777" y="1405884"/>
            <a:ext cx="7010874" cy="2154436"/>
          </a:xfrm>
          <a:prstGeom prst="rect">
            <a:avLst/>
          </a:prstGeom>
          <a:noFill/>
        </p:spPr>
        <p:txBody>
          <a:bodyPr wrap="square" lIns="0" tIns="45720" rIns="91440" bIns="45720" rtlCol="0" anchor="t">
            <a:spAutoFit/>
          </a:bodyPr>
          <a:lstStyle/>
          <a:p>
            <a:r>
              <a:rPr lang="en-AU" sz="5400" b="1" dirty="0">
                <a:solidFill>
                  <a:srgbClr val="243C96"/>
                </a:solidFill>
                <a:latin typeface="Calibri"/>
              </a:rPr>
              <a:t>Health Products Portal</a:t>
            </a:r>
          </a:p>
          <a:p>
            <a:r>
              <a:rPr lang="en-AU" sz="4800" b="1" dirty="0">
                <a:solidFill>
                  <a:srgbClr val="243C96"/>
                </a:solidFill>
                <a:latin typeface="Calibri"/>
              </a:rPr>
              <a:t>Webinar</a:t>
            </a:r>
            <a:endParaRPr lang="en-AU" sz="4800" b="1" dirty="0">
              <a:solidFill>
                <a:srgbClr val="243C96"/>
              </a:solidFill>
              <a:latin typeface="Calibri"/>
              <a:cs typeface="Calibri"/>
            </a:endParaRPr>
          </a:p>
          <a:p>
            <a:r>
              <a:rPr lang="en-AU" sz="3200" dirty="0">
                <a:solidFill>
                  <a:srgbClr val="243C96"/>
                </a:solidFill>
                <a:latin typeface="Calibri"/>
                <a:cs typeface="Calibri"/>
              </a:rPr>
              <a:t>Software Vendor API access</a:t>
            </a:r>
            <a:endParaRPr lang="en-AU" sz="3200" dirty="0">
              <a:solidFill>
                <a:srgbClr val="243C96"/>
              </a:solidFill>
              <a:latin typeface="Calibri"/>
              <a:ea typeface="Calibri"/>
              <a:cs typeface="Calibri"/>
            </a:endParaRPr>
          </a:p>
        </p:txBody>
      </p:sp>
      <p:sp>
        <p:nvSpPr>
          <p:cNvPr id="5" name="TextBox 4">
            <a:extLst>
              <a:ext uri="{FF2B5EF4-FFF2-40B4-BE49-F238E27FC236}">
                <a16:creationId xmlns:a16="http://schemas.microsoft.com/office/drawing/2014/main" id="{BE4D18C7-3E94-7E41-9FC6-18384970A5AA}"/>
              </a:ext>
            </a:extLst>
          </p:cNvPr>
          <p:cNvSpPr txBox="1"/>
          <p:nvPr/>
        </p:nvSpPr>
        <p:spPr>
          <a:xfrm>
            <a:off x="986589" y="4483868"/>
            <a:ext cx="7754398" cy="646331"/>
          </a:xfrm>
          <a:prstGeom prst="rect">
            <a:avLst/>
          </a:prstGeom>
          <a:noFill/>
        </p:spPr>
        <p:txBody>
          <a:bodyPr wrap="square" lIns="91440" tIns="45720" rIns="91440" bIns="45720" rtlCol="0" anchor="t">
            <a:spAutoFit/>
          </a:bodyPr>
          <a:lstStyle/>
          <a:p>
            <a:r>
              <a:rPr lang="en-US" dirty="0">
                <a:solidFill>
                  <a:srgbClr val="008A96"/>
                </a:solidFill>
              </a:rPr>
              <a:t>Thank you for joining, this webinar will begin at 3.00pm, </a:t>
            </a:r>
            <a:endParaRPr lang="en-US" dirty="0">
              <a:solidFill>
                <a:srgbClr val="008A96"/>
              </a:solidFill>
              <a:cs typeface="Arial"/>
            </a:endParaRPr>
          </a:p>
          <a:p>
            <a:r>
              <a:rPr lang="en-US" dirty="0">
                <a:solidFill>
                  <a:srgbClr val="008A96"/>
                </a:solidFill>
              </a:rPr>
              <a:t>20 November 2023</a:t>
            </a:r>
            <a:endParaRPr lang="en-US" dirty="0">
              <a:solidFill>
                <a:srgbClr val="008A96"/>
              </a:solidFill>
              <a:cs typeface="Arial"/>
            </a:endParaRPr>
          </a:p>
        </p:txBody>
      </p:sp>
    </p:spTree>
    <p:extLst>
      <p:ext uri="{BB962C8B-B14F-4D97-AF65-F5344CB8AC3E}">
        <p14:creationId xmlns:p14="http://schemas.microsoft.com/office/powerpoint/2010/main" val="4873326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Title 1">
            <a:extLst>
              <a:ext uri="{FF2B5EF4-FFF2-40B4-BE49-F238E27FC236}">
                <a16:creationId xmlns:a16="http://schemas.microsoft.com/office/drawing/2014/main" id="{E9AB60D0-6296-4ABF-B393-BCF2929839AA}"/>
              </a:ext>
            </a:extLst>
          </p:cNvPr>
          <p:cNvSpPr txBox="1">
            <a:spLocks/>
          </p:cNvSpPr>
          <p:nvPr/>
        </p:nvSpPr>
        <p:spPr>
          <a:xfrm>
            <a:off x="506861" y="476214"/>
            <a:ext cx="11489668" cy="832164"/>
          </a:xfrm>
          <a:prstGeom prst="rect">
            <a:avLst/>
          </a:prstGeom>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kumimoji="0" lang="en-AU" sz="4000" b="0" i="0" u="none" strike="noStrike" kern="1200" cap="none" spc="0" normalizeH="0" baseline="0" noProof="0">
                <a:ln>
                  <a:noFill/>
                </a:ln>
                <a:solidFill>
                  <a:srgbClr val="153A6E"/>
                </a:solidFill>
                <a:effectLst/>
                <a:uLnTx/>
                <a:uFillTx/>
                <a:latin typeface="Calibri"/>
                <a:cs typeface="Calibri"/>
              </a:rPr>
              <a:t>What can </a:t>
            </a:r>
            <a:r>
              <a:rPr lang="en-AU" sz="4000">
                <a:solidFill>
                  <a:srgbClr val="153A6E"/>
                </a:solidFill>
                <a:latin typeface="Calibri"/>
                <a:cs typeface="Calibri"/>
              </a:rPr>
              <a:t>PBS embargo data users do</a:t>
            </a:r>
            <a:r>
              <a:rPr kumimoji="0" lang="en-AU" sz="4000" b="0" i="0" u="none" strike="noStrike" kern="1200" cap="none" spc="0" normalizeH="0" baseline="0" noProof="0">
                <a:ln>
                  <a:noFill/>
                </a:ln>
                <a:solidFill>
                  <a:srgbClr val="153A6E"/>
                </a:solidFill>
                <a:effectLst/>
                <a:uLnTx/>
                <a:uFillTx/>
                <a:latin typeface="Calibri"/>
                <a:cs typeface="Calibri"/>
              </a:rPr>
              <a:t> in the HPP?</a:t>
            </a:r>
          </a:p>
        </p:txBody>
      </p:sp>
      <p:sp>
        <p:nvSpPr>
          <p:cNvPr id="38" name="Rectangle: Rounded Corners 37">
            <a:extLst>
              <a:ext uri="{FF2B5EF4-FFF2-40B4-BE49-F238E27FC236}">
                <a16:creationId xmlns:a16="http://schemas.microsoft.com/office/drawing/2014/main" id="{B56DED98-B8CF-426E-946E-AA41CACBF3D4}"/>
              </a:ext>
            </a:extLst>
          </p:cNvPr>
          <p:cNvSpPr/>
          <p:nvPr/>
        </p:nvSpPr>
        <p:spPr>
          <a:xfrm>
            <a:off x="218485" y="1641811"/>
            <a:ext cx="11741543" cy="3578498"/>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3" name="Group 2">
            <a:extLst>
              <a:ext uri="{FF2B5EF4-FFF2-40B4-BE49-F238E27FC236}">
                <a16:creationId xmlns:a16="http://schemas.microsoft.com/office/drawing/2014/main" id="{A495AB87-C83F-4352-0E1B-37F2A0FEFF87}"/>
              </a:ext>
            </a:extLst>
          </p:cNvPr>
          <p:cNvGrpSpPr/>
          <p:nvPr/>
        </p:nvGrpSpPr>
        <p:grpSpPr>
          <a:xfrm>
            <a:off x="4028378" y="1837681"/>
            <a:ext cx="4136934" cy="3862119"/>
            <a:chOff x="3583338" y="1633242"/>
            <a:chExt cx="4136934" cy="3862119"/>
          </a:xfrm>
        </p:grpSpPr>
        <p:sp>
          <p:nvSpPr>
            <p:cNvPr id="36" name="Rectangle 35">
              <a:extLst>
                <a:ext uri="{FF2B5EF4-FFF2-40B4-BE49-F238E27FC236}">
                  <a16:creationId xmlns:a16="http://schemas.microsoft.com/office/drawing/2014/main" id="{DE9912BA-5205-4D54-9713-69CFCDC6A1A3}"/>
                </a:ext>
              </a:extLst>
            </p:cNvPr>
            <p:cNvSpPr/>
            <p:nvPr/>
          </p:nvSpPr>
          <p:spPr>
            <a:xfrm>
              <a:off x="3583338" y="3180566"/>
              <a:ext cx="4136934" cy="23147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285750" indent="-285750">
                <a:spcAft>
                  <a:spcPts val="600"/>
                </a:spcAft>
                <a:buFont typeface="Arial" panose="020B0604020202020204" pitchFamily="34" charset="0"/>
                <a:buChar char="•"/>
              </a:pPr>
              <a:r>
                <a:rPr lang="en-AU" sz="2000">
                  <a:solidFill>
                    <a:schemeClr val="tx1"/>
                  </a:solidFill>
                  <a:latin typeface="Calibri"/>
                  <a:cs typeface="Calibri"/>
                </a:rPr>
                <a:t>Personal profile details</a:t>
              </a:r>
              <a:endParaRPr lang="en-AU" sz="2000">
                <a:solidFill>
                  <a:schemeClr val="tx1"/>
                </a:solidFill>
                <a:latin typeface="Calibri"/>
                <a:ea typeface="Calibri"/>
                <a:cs typeface="Calibri"/>
              </a:endParaRPr>
            </a:p>
            <a:p>
              <a:pPr marL="285750" indent="-285750">
                <a:spcAft>
                  <a:spcPts val="600"/>
                </a:spcAft>
                <a:buFont typeface="Arial" panose="020B0604020202020204" pitchFamily="34" charset="0"/>
                <a:buChar char="•"/>
              </a:pPr>
              <a:r>
                <a:rPr lang="en-AU" sz="2000">
                  <a:solidFill>
                    <a:schemeClr val="tx1"/>
                  </a:solidFill>
                  <a:latin typeface="Calibri"/>
                  <a:cs typeface="Calibri"/>
                </a:rPr>
                <a:t>Apply for Embargo data API access</a:t>
              </a:r>
              <a:endParaRPr lang="en-AU" sz="2000">
                <a:solidFill>
                  <a:schemeClr val="tx1"/>
                </a:solidFill>
                <a:latin typeface="Calibri"/>
                <a:ea typeface="Calibri"/>
                <a:cs typeface="Calibri"/>
              </a:endParaRPr>
            </a:p>
            <a:p>
              <a:pPr marL="285750" indent="-285750">
                <a:spcAft>
                  <a:spcPts val="600"/>
                </a:spcAft>
                <a:buFont typeface="Arial" panose="020B0604020202020204" pitchFamily="34" charset="0"/>
                <a:buChar char="•"/>
              </a:pPr>
              <a:r>
                <a:rPr lang="en-AU" sz="2000">
                  <a:solidFill>
                    <a:schemeClr val="tx1"/>
                  </a:solidFill>
                  <a:latin typeface="Calibri"/>
                  <a:cs typeface="Calibri"/>
                </a:rPr>
                <a:t>Correspondence to and from the Department</a:t>
              </a:r>
              <a:endParaRPr lang="en-AU" sz="2000">
                <a:solidFill>
                  <a:schemeClr val="tx1"/>
                </a:solidFill>
                <a:latin typeface="Calibri"/>
                <a:ea typeface="Calibri"/>
                <a:cs typeface="Calibri"/>
              </a:endParaRPr>
            </a:p>
          </p:txBody>
        </p:sp>
        <p:grpSp>
          <p:nvGrpSpPr>
            <p:cNvPr id="4" name="Group 3">
              <a:extLst>
                <a:ext uri="{FF2B5EF4-FFF2-40B4-BE49-F238E27FC236}">
                  <a16:creationId xmlns:a16="http://schemas.microsoft.com/office/drawing/2014/main" id="{70AA6DA5-A83A-B27C-0915-674379715C91}"/>
                </a:ext>
              </a:extLst>
            </p:cNvPr>
            <p:cNvGrpSpPr/>
            <p:nvPr/>
          </p:nvGrpSpPr>
          <p:grpSpPr>
            <a:xfrm>
              <a:off x="4651997" y="1633242"/>
              <a:ext cx="1998562" cy="1397353"/>
              <a:chOff x="5264563" y="1299192"/>
              <a:chExt cx="1998562" cy="1397353"/>
            </a:xfrm>
          </p:grpSpPr>
          <p:sp>
            <p:nvSpPr>
              <p:cNvPr id="28" name="Rectangle 27">
                <a:extLst>
                  <a:ext uri="{FF2B5EF4-FFF2-40B4-BE49-F238E27FC236}">
                    <a16:creationId xmlns:a16="http://schemas.microsoft.com/office/drawing/2014/main" id="{422C0BD9-41AF-4386-AA26-FB70A73E12DE}"/>
                  </a:ext>
                </a:extLst>
              </p:cNvPr>
              <p:cNvSpPr/>
              <p:nvPr/>
            </p:nvSpPr>
            <p:spPr>
              <a:xfrm>
                <a:off x="5264563" y="2393209"/>
                <a:ext cx="1998562" cy="3033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a:solidFill>
                      <a:schemeClr val="accent1"/>
                    </a:solidFill>
                  </a:rPr>
                  <a:t>Manage</a:t>
                </a:r>
              </a:p>
            </p:txBody>
          </p:sp>
          <p:grpSp>
            <p:nvGrpSpPr>
              <p:cNvPr id="53" name="Group 52">
                <a:extLst>
                  <a:ext uri="{FF2B5EF4-FFF2-40B4-BE49-F238E27FC236}">
                    <a16:creationId xmlns:a16="http://schemas.microsoft.com/office/drawing/2014/main" id="{77D13335-C9FF-4FB7-811C-205AEE0419AB}"/>
                  </a:ext>
                </a:extLst>
              </p:cNvPr>
              <p:cNvGrpSpPr/>
              <p:nvPr/>
            </p:nvGrpSpPr>
            <p:grpSpPr>
              <a:xfrm>
                <a:off x="5906604" y="1380137"/>
                <a:ext cx="690181" cy="845961"/>
                <a:chOff x="5659598" y="2892055"/>
                <a:chExt cx="914400" cy="1172497"/>
              </a:xfrm>
            </p:grpSpPr>
            <p:pic>
              <p:nvPicPr>
                <p:cNvPr id="54" name="Graphic 53" descr="Open hand with solid fill">
                  <a:extLst>
                    <a:ext uri="{FF2B5EF4-FFF2-40B4-BE49-F238E27FC236}">
                      <a16:creationId xmlns:a16="http://schemas.microsoft.com/office/drawing/2014/main" id="{D79E931C-1371-469F-A9B8-32FA4D50985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659598" y="3150152"/>
                  <a:ext cx="914400" cy="914400"/>
                </a:xfrm>
                <a:prstGeom prst="rect">
                  <a:avLst/>
                </a:prstGeom>
              </p:spPr>
            </p:pic>
            <p:pic>
              <p:nvPicPr>
                <p:cNvPr id="56" name="Graphic 55" descr="Gears outline">
                  <a:extLst>
                    <a:ext uri="{FF2B5EF4-FFF2-40B4-BE49-F238E27FC236}">
                      <a16:creationId xmlns:a16="http://schemas.microsoft.com/office/drawing/2014/main" id="{000154B8-E069-4ABA-8229-A80D50B683A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1322850">
                  <a:off x="5760886" y="2892055"/>
                  <a:ext cx="670228" cy="670228"/>
                </a:xfrm>
                <a:prstGeom prst="rect">
                  <a:avLst/>
                </a:prstGeom>
              </p:spPr>
            </p:pic>
          </p:grpSp>
          <p:sp>
            <p:nvSpPr>
              <p:cNvPr id="57" name="Oval 56">
                <a:extLst>
                  <a:ext uri="{FF2B5EF4-FFF2-40B4-BE49-F238E27FC236}">
                    <a16:creationId xmlns:a16="http://schemas.microsoft.com/office/drawing/2014/main" id="{841899A0-8A84-4B9D-8695-16141F73A76E}"/>
                  </a:ext>
                </a:extLst>
              </p:cNvPr>
              <p:cNvSpPr/>
              <p:nvPr/>
            </p:nvSpPr>
            <p:spPr>
              <a:xfrm>
                <a:off x="5755143" y="1299192"/>
                <a:ext cx="993104" cy="944697"/>
              </a:xfrm>
              <a:prstGeom prst="ellipse">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grpSp>
    </p:spTree>
    <p:extLst>
      <p:ext uri="{BB962C8B-B14F-4D97-AF65-F5344CB8AC3E}">
        <p14:creationId xmlns:p14="http://schemas.microsoft.com/office/powerpoint/2010/main" val="16197610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2372A6B-379D-45CA-A05B-082FEA04F7ED}"/>
              </a:ext>
            </a:extLst>
          </p:cNvPr>
          <p:cNvSpPr txBox="1">
            <a:spLocks/>
          </p:cNvSpPr>
          <p:nvPr/>
        </p:nvSpPr>
        <p:spPr>
          <a:xfrm>
            <a:off x="506861" y="476214"/>
            <a:ext cx="11489668" cy="832164"/>
          </a:xfrm>
          <a:prstGeom prst="rect">
            <a:avLst/>
          </a:prstGeom>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AU" sz="4000">
                <a:solidFill>
                  <a:srgbClr val="153A6E"/>
                </a:solidFill>
                <a:latin typeface="Calibri"/>
                <a:cs typeface="Calibri"/>
              </a:rPr>
              <a:t>Things to note prior to using the HPP</a:t>
            </a:r>
            <a:endParaRPr lang="en-US"/>
          </a:p>
        </p:txBody>
      </p:sp>
      <p:sp>
        <p:nvSpPr>
          <p:cNvPr id="16" name="Rectangle: Rounded Corners 15">
            <a:extLst>
              <a:ext uri="{FF2B5EF4-FFF2-40B4-BE49-F238E27FC236}">
                <a16:creationId xmlns:a16="http://schemas.microsoft.com/office/drawing/2014/main" id="{FF804407-6A73-33AE-85C6-FF973E013649}"/>
              </a:ext>
            </a:extLst>
          </p:cNvPr>
          <p:cNvSpPr/>
          <p:nvPr/>
        </p:nvSpPr>
        <p:spPr>
          <a:xfrm>
            <a:off x="505404" y="1240658"/>
            <a:ext cx="10982652" cy="422412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nSpc>
                <a:spcPct val="150000"/>
              </a:lnSpc>
            </a:pPr>
            <a:r>
              <a:rPr lang="en-AU" dirty="0">
                <a:solidFill>
                  <a:srgbClr val="008A95"/>
                </a:solidFill>
                <a:latin typeface="Arial"/>
                <a:ea typeface="Calibri"/>
                <a:cs typeface="Arial"/>
              </a:rPr>
              <a:t>Before logging into the HPP</a:t>
            </a:r>
            <a:br>
              <a:rPr lang="en-AU" dirty="0">
                <a:latin typeface="Arial"/>
                <a:ea typeface="Calibri"/>
                <a:cs typeface="Arial"/>
              </a:rPr>
            </a:br>
            <a:endParaRPr lang="en-AU">
              <a:cs typeface="Arial"/>
            </a:endParaRPr>
          </a:p>
          <a:p>
            <a:pPr marL="285750" indent="-285750">
              <a:lnSpc>
                <a:spcPct val="150000"/>
              </a:lnSpc>
              <a:buFont typeface="Arial"/>
              <a:buChar char="•"/>
            </a:pPr>
            <a:r>
              <a:rPr lang="en-AU" dirty="0">
                <a:solidFill>
                  <a:schemeClr val="tx1"/>
                </a:solidFill>
                <a:latin typeface="Arial"/>
                <a:ea typeface="Calibri"/>
                <a:cs typeface="Arial"/>
              </a:rPr>
              <a:t>Please ensure you are using a recent version of Google chrome          or Microsoft edge          for optimal performance on the HPP </a:t>
            </a:r>
          </a:p>
          <a:p>
            <a:pPr marL="285750" indent="-285750">
              <a:lnSpc>
                <a:spcPct val="150000"/>
              </a:lnSpc>
              <a:buFont typeface="Arial"/>
              <a:buChar char="•"/>
            </a:pPr>
            <a:r>
              <a:rPr lang="en-AU" dirty="0">
                <a:solidFill>
                  <a:schemeClr val="tx1"/>
                </a:solidFill>
                <a:latin typeface="Arial"/>
                <a:ea typeface="Calibri"/>
                <a:cs typeface="Arial"/>
              </a:rPr>
              <a:t>This process will need to be undertaken by all members of an organisation wishing to access the PBS embargo data via the API</a:t>
            </a:r>
          </a:p>
        </p:txBody>
      </p:sp>
      <p:pic>
        <p:nvPicPr>
          <p:cNvPr id="4" name="Picture 4">
            <a:extLst>
              <a:ext uri="{FF2B5EF4-FFF2-40B4-BE49-F238E27FC236}">
                <a16:creationId xmlns:a16="http://schemas.microsoft.com/office/drawing/2014/main" id="{D0AFAB20-F734-C545-29A8-803CAEA49C9B}"/>
              </a:ext>
            </a:extLst>
          </p:cNvPr>
          <p:cNvPicPr>
            <a:picLocks noChangeAspect="1"/>
          </p:cNvPicPr>
          <p:nvPr/>
        </p:nvPicPr>
        <p:blipFill>
          <a:blip r:embed="rId3"/>
          <a:stretch>
            <a:fillRect/>
          </a:stretch>
        </p:blipFill>
        <p:spPr>
          <a:xfrm>
            <a:off x="7630455" y="2235672"/>
            <a:ext cx="555238" cy="488331"/>
          </a:xfrm>
          <a:prstGeom prst="rect">
            <a:avLst/>
          </a:prstGeom>
        </p:spPr>
      </p:pic>
      <p:pic>
        <p:nvPicPr>
          <p:cNvPr id="5" name="Picture 6">
            <a:extLst>
              <a:ext uri="{FF2B5EF4-FFF2-40B4-BE49-F238E27FC236}">
                <a16:creationId xmlns:a16="http://schemas.microsoft.com/office/drawing/2014/main" id="{39BA196E-3EB1-02F9-77DE-698F6BA32EB6}"/>
              </a:ext>
            </a:extLst>
          </p:cNvPr>
          <p:cNvPicPr>
            <a:picLocks noChangeAspect="1"/>
          </p:cNvPicPr>
          <p:nvPr/>
        </p:nvPicPr>
        <p:blipFill>
          <a:blip r:embed="rId4"/>
          <a:stretch>
            <a:fillRect/>
          </a:stretch>
        </p:blipFill>
        <p:spPr>
          <a:xfrm>
            <a:off x="10047945" y="2249494"/>
            <a:ext cx="422353" cy="460685"/>
          </a:xfrm>
          <a:prstGeom prst="rect">
            <a:avLst/>
          </a:prstGeom>
        </p:spPr>
      </p:pic>
    </p:spTree>
    <p:extLst>
      <p:ext uri="{BB962C8B-B14F-4D97-AF65-F5344CB8AC3E}">
        <p14:creationId xmlns:p14="http://schemas.microsoft.com/office/powerpoint/2010/main" val="27188167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FA7D9E9-D70C-4B0C-AD2D-CD89124B0F6D}"/>
              </a:ext>
            </a:extLst>
          </p:cNvPr>
          <p:cNvSpPr txBox="1">
            <a:spLocks/>
          </p:cNvSpPr>
          <p:nvPr/>
        </p:nvSpPr>
        <p:spPr>
          <a:xfrm>
            <a:off x="506861" y="476214"/>
            <a:ext cx="11489668" cy="832164"/>
          </a:xfrm>
          <a:prstGeom prst="rect">
            <a:avLst/>
          </a:prstGeom>
        </p:spPr>
        <p:txBody>
          <a:bodyPr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4000" b="0" i="0" u="none" strike="noStrike" kern="1200" cap="none" spc="0" normalizeH="0" baseline="0" noProof="0">
                <a:ln>
                  <a:noFill/>
                </a:ln>
                <a:solidFill>
                  <a:srgbClr val="153A6E"/>
                </a:solidFill>
                <a:effectLst/>
                <a:uLnTx/>
                <a:uFillTx/>
                <a:latin typeface="Calibri" panose="020F0502020204030204" pitchFamily="34" charset="0"/>
                <a:cs typeface="Calibri" panose="020F0502020204030204" pitchFamily="34" charset="0"/>
              </a:rPr>
              <a:t>Demonstration</a:t>
            </a:r>
          </a:p>
        </p:txBody>
      </p:sp>
      <p:pic>
        <p:nvPicPr>
          <p:cNvPr id="8" name="Graphic 7" descr="Teacher">
            <a:extLst>
              <a:ext uri="{FF2B5EF4-FFF2-40B4-BE49-F238E27FC236}">
                <a16:creationId xmlns:a16="http://schemas.microsoft.com/office/drawing/2014/main" id="{83752403-5EB8-4730-A3C0-E17A1ACB957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259822" y="2026561"/>
            <a:ext cx="2876270" cy="2876270"/>
          </a:xfrm>
          <a:prstGeom prst="rect">
            <a:avLst/>
          </a:prstGeom>
        </p:spPr>
      </p:pic>
    </p:spTree>
    <p:extLst>
      <p:ext uri="{BB962C8B-B14F-4D97-AF65-F5344CB8AC3E}">
        <p14:creationId xmlns:p14="http://schemas.microsoft.com/office/powerpoint/2010/main" val="28336057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8DA42C4B-70DD-4F82-9A67-9B810B07AEE1}"/>
              </a:ext>
            </a:extLst>
          </p:cNvPr>
          <p:cNvGrpSpPr/>
          <p:nvPr/>
        </p:nvGrpSpPr>
        <p:grpSpPr>
          <a:xfrm>
            <a:off x="305451" y="566056"/>
            <a:ext cx="11581097" cy="5050972"/>
            <a:chOff x="305451" y="566056"/>
            <a:chExt cx="11581097" cy="5050972"/>
          </a:xfrm>
        </p:grpSpPr>
        <p:pic>
          <p:nvPicPr>
            <p:cNvPr id="4" name="Picture 3">
              <a:extLst>
                <a:ext uri="{FF2B5EF4-FFF2-40B4-BE49-F238E27FC236}">
                  <a16:creationId xmlns:a16="http://schemas.microsoft.com/office/drawing/2014/main" id="{02B0DC6F-E04D-464E-A9E8-EE3DA395FBF8}"/>
                </a:ext>
              </a:extLst>
            </p:cNvPr>
            <p:cNvPicPr>
              <a:picLocks noChangeAspect="1"/>
            </p:cNvPicPr>
            <p:nvPr/>
          </p:nvPicPr>
          <p:blipFill>
            <a:blip r:embed="rId2"/>
            <a:stretch>
              <a:fillRect/>
            </a:stretch>
          </p:blipFill>
          <p:spPr>
            <a:xfrm>
              <a:off x="305451" y="566056"/>
              <a:ext cx="11581097" cy="5050972"/>
            </a:xfrm>
            <a:prstGeom prst="rect">
              <a:avLst/>
            </a:prstGeom>
          </p:spPr>
        </p:pic>
        <p:sp>
          <p:nvSpPr>
            <p:cNvPr id="5" name="Rectangle 4">
              <a:extLst>
                <a:ext uri="{FF2B5EF4-FFF2-40B4-BE49-F238E27FC236}">
                  <a16:creationId xmlns:a16="http://schemas.microsoft.com/office/drawing/2014/main" id="{500B21AB-F4AE-488D-9BF0-1F40970B3A11}"/>
                </a:ext>
              </a:extLst>
            </p:cNvPr>
            <p:cNvSpPr/>
            <p:nvPr/>
          </p:nvSpPr>
          <p:spPr>
            <a:xfrm>
              <a:off x="1982329" y="1612376"/>
              <a:ext cx="1103771" cy="174172"/>
            </a:xfrm>
            <a:prstGeom prst="rect">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a:p>
          </p:txBody>
        </p:sp>
        <p:sp>
          <p:nvSpPr>
            <p:cNvPr id="6" name="Rectangle 5">
              <a:extLst>
                <a:ext uri="{FF2B5EF4-FFF2-40B4-BE49-F238E27FC236}">
                  <a16:creationId xmlns:a16="http://schemas.microsoft.com/office/drawing/2014/main" id="{D755C204-C44D-43B2-A594-EB7C794A1D1B}"/>
                </a:ext>
              </a:extLst>
            </p:cNvPr>
            <p:cNvSpPr/>
            <p:nvPr/>
          </p:nvSpPr>
          <p:spPr>
            <a:xfrm>
              <a:off x="3086099" y="2423019"/>
              <a:ext cx="1037167" cy="174172"/>
            </a:xfrm>
            <a:prstGeom prst="rect">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a:p>
          </p:txBody>
        </p:sp>
        <p:sp>
          <p:nvSpPr>
            <p:cNvPr id="7" name="Rectangle 6">
              <a:extLst>
                <a:ext uri="{FF2B5EF4-FFF2-40B4-BE49-F238E27FC236}">
                  <a16:creationId xmlns:a16="http://schemas.microsoft.com/office/drawing/2014/main" id="{4550F622-66EF-4420-A11F-31B88448633A}"/>
                </a:ext>
              </a:extLst>
            </p:cNvPr>
            <p:cNvSpPr/>
            <p:nvPr/>
          </p:nvSpPr>
          <p:spPr>
            <a:xfrm>
              <a:off x="2250166" y="2704400"/>
              <a:ext cx="3281953" cy="203503"/>
            </a:xfrm>
            <a:prstGeom prst="rect">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a:p>
          </p:txBody>
        </p:sp>
        <p:sp>
          <p:nvSpPr>
            <p:cNvPr id="8" name="Rectangle 7">
              <a:extLst>
                <a:ext uri="{FF2B5EF4-FFF2-40B4-BE49-F238E27FC236}">
                  <a16:creationId xmlns:a16="http://schemas.microsoft.com/office/drawing/2014/main" id="{4A04B548-5E31-4F15-B77E-1B96B4AADECC}"/>
                </a:ext>
              </a:extLst>
            </p:cNvPr>
            <p:cNvSpPr/>
            <p:nvPr/>
          </p:nvSpPr>
          <p:spPr>
            <a:xfrm>
              <a:off x="2486053" y="3007305"/>
              <a:ext cx="3046066" cy="203503"/>
            </a:xfrm>
            <a:prstGeom prst="rect">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a:p>
          </p:txBody>
        </p:sp>
        <p:sp>
          <p:nvSpPr>
            <p:cNvPr id="9" name="Rectangle 8">
              <a:extLst>
                <a:ext uri="{FF2B5EF4-FFF2-40B4-BE49-F238E27FC236}">
                  <a16:creationId xmlns:a16="http://schemas.microsoft.com/office/drawing/2014/main" id="{772BC451-FD43-4B32-9E10-3CE774278721}"/>
                </a:ext>
              </a:extLst>
            </p:cNvPr>
            <p:cNvSpPr/>
            <p:nvPr/>
          </p:nvSpPr>
          <p:spPr>
            <a:xfrm>
              <a:off x="2301618" y="3309006"/>
              <a:ext cx="3230501" cy="203503"/>
            </a:xfrm>
            <a:prstGeom prst="rect">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a:p>
          </p:txBody>
        </p:sp>
        <p:sp>
          <p:nvSpPr>
            <p:cNvPr id="10" name="Rectangle 9">
              <a:extLst>
                <a:ext uri="{FF2B5EF4-FFF2-40B4-BE49-F238E27FC236}">
                  <a16:creationId xmlns:a16="http://schemas.microsoft.com/office/drawing/2014/main" id="{458BF880-86D3-420F-B713-AF3D9DBDF034}"/>
                </a:ext>
              </a:extLst>
            </p:cNvPr>
            <p:cNvSpPr/>
            <p:nvPr/>
          </p:nvSpPr>
          <p:spPr>
            <a:xfrm>
              <a:off x="2112711" y="3613503"/>
              <a:ext cx="3419408" cy="203503"/>
            </a:xfrm>
            <a:prstGeom prst="rect">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a:p>
          </p:txBody>
        </p:sp>
        <p:sp>
          <p:nvSpPr>
            <p:cNvPr id="11" name="Rectangle 10">
              <a:extLst>
                <a:ext uri="{FF2B5EF4-FFF2-40B4-BE49-F238E27FC236}">
                  <a16:creationId xmlns:a16="http://schemas.microsoft.com/office/drawing/2014/main" id="{A89E3A95-A214-44AA-908A-DFF5FC91B377}"/>
                </a:ext>
              </a:extLst>
            </p:cNvPr>
            <p:cNvSpPr/>
            <p:nvPr/>
          </p:nvSpPr>
          <p:spPr>
            <a:xfrm>
              <a:off x="1647679" y="2654466"/>
              <a:ext cx="3950481" cy="307904"/>
            </a:xfrm>
            <a:prstGeom prst="rect">
              <a:avLst/>
            </a:prstGeom>
          </p:spPr>
          <p:style>
            <a:lnRef idx="1">
              <a:schemeClr val="dk1"/>
            </a:lnRef>
            <a:fillRef idx="0">
              <a:schemeClr val="dk1"/>
            </a:fillRef>
            <a:effectRef idx="0">
              <a:schemeClr val="dk1"/>
            </a:effectRef>
            <a:fontRef idx="minor">
              <a:schemeClr val="tx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a:p>
          </p:txBody>
        </p:sp>
        <p:sp>
          <p:nvSpPr>
            <p:cNvPr id="12" name="Rectangle 11">
              <a:extLst>
                <a:ext uri="{FF2B5EF4-FFF2-40B4-BE49-F238E27FC236}">
                  <a16:creationId xmlns:a16="http://schemas.microsoft.com/office/drawing/2014/main" id="{FB67CD34-427D-49DF-9AFC-48E68E4A2E08}"/>
                </a:ext>
              </a:extLst>
            </p:cNvPr>
            <p:cNvSpPr/>
            <p:nvPr/>
          </p:nvSpPr>
          <p:spPr>
            <a:xfrm>
              <a:off x="1647678" y="2955636"/>
              <a:ext cx="3950481" cy="307904"/>
            </a:xfrm>
            <a:prstGeom prst="rect">
              <a:avLst/>
            </a:prstGeom>
          </p:spPr>
          <p:style>
            <a:lnRef idx="1">
              <a:schemeClr val="dk1"/>
            </a:lnRef>
            <a:fillRef idx="0">
              <a:schemeClr val="dk1"/>
            </a:fillRef>
            <a:effectRef idx="0">
              <a:schemeClr val="dk1"/>
            </a:effectRef>
            <a:fontRef idx="minor">
              <a:schemeClr val="tx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a:p>
          </p:txBody>
        </p:sp>
        <p:sp>
          <p:nvSpPr>
            <p:cNvPr id="13" name="Rectangle 12">
              <a:extLst>
                <a:ext uri="{FF2B5EF4-FFF2-40B4-BE49-F238E27FC236}">
                  <a16:creationId xmlns:a16="http://schemas.microsoft.com/office/drawing/2014/main" id="{B6A140B2-35C2-4100-B0BA-9727DCDD148F}"/>
                </a:ext>
              </a:extLst>
            </p:cNvPr>
            <p:cNvSpPr/>
            <p:nvPr/>
          </p:nvSpPr>
          <p:spPr>
            <a:xfrm>
              <a:off x="1647679" y="3256806"/>
              <a:ext cx="3950480" cy="307904"/>
            </a:xfrm>
            <a:prstGeom prst="rect">
              <a:avLst/>
            </a:prstGeom>
          </p:spPr>
          <p:style>
            <a:lnRef idx="1">
              <a:schemeClr val="dk1"/>
            </a:lnRef>
            <a:fillRef idx="0">
              <a:schemeClr val="dk1"/>
            </a:fillRef>
            <a:effectRef idx="0">
              <a:schemeClr val="dk1"/>
            </a:effectRef>
            <a:fontRef idx="minor">
              <a:schemeClr val="tx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a:p>
          </p:txBody>
        </p:sp>
        <p:sp>
          <p:nvSpPr>
            <p:cNvPr id="14" name="Rectangle 13">
              <a:extLst>
                <a:ext uri="{FF2B5EF4-FFF2-40B4-BE49-F238E27FC236}">
                  <a16:creationId xmlns:a16="http://schemas.microsoft.com/office/drawing/2014/main" id="{63755104-F596-4DB4-9C4D-5D6E765D8709}"/>
                </a:ext>
              </a:extLst>
            </p:cNvPr>
            <p:cNvSpPr/>
            <p:nvPr/>
          </p:nvSpPr>
          <p:spPr>
            <a:xfrm>
              <a:off x="1647678" y="3557976"/>
              <a:ext cx="3950479" cy="307904"/>
            </a:xfrm>
            <a:prstGeom prst="rect">
              <a:avLst/>
            </a:prstGeom>
          </p:spPr>
          <p:style>
            <a:lnRef idx="1">
              <a:schemeClr val="dk1"/>
            </a:lnRef>
            <a:fillRef idx="0">
              <a:schemeClr val="dk1"/>
            </a:fillRef>
            <a:effectRef idx="0">
              <a:schemeClr val="dk1"/>
            </a:effectRef>
            <a:fontRef idx="minor">
              <a:schemeClr val="tx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a:p>
          </p:txBody>
        </p:sp>
        <p:sp>
          <p:nvSpPr>
            <p:cNvPr id="15" name="Rectangle 14">
              <a:extLst>
                <a:ext uri="{FF2B5EF4-FFF2-40B4-BE49-F238E27FC236}">
                  <a16:creationId xmlns:a16="http://schemas.microsoft.com/office/drawing/2014/main" id="{EE367637-5054-4772-B630-39D5C77C92CD}"/>
                </a:ext>
              </a:extLst>
            </p:cNvPr>
            <p:cNvSpPr/>
            <p:nvPr/>
          </p:nvSpPr>
          <p:spPr>
            <a:xfrm>
              <a:off x="1647676" y="3859433"/>
              <a:ext cx="7176284" cy="307904"/>
            </a:xfrm>
            <a:prstGeom prst="rect">
              <a:avLst/>
            </a:prstGeom>
          </p:spPr>
          <p:style>
            <a:lnRef idx="1">
              <a:schemeClr val="dk1"/>
            </a:lnRef>
            <a:fillRef idx="0">
              <a:schemeClr val="dk1"/>
            </a:fillRef>
            <a:effectRef idx="0">
              <a:schemeClr val="dk1"/>
            </a:effectRef>
            <a:fontRef idx="minor">
              <a:schemeClr val="tx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a:p>
          </p:txBody>
        </p:sp>
        <p:sp>
          <p:nvSpPr>
            <p:cNvPr id="26" name="Rectangle 25">
              <a:extLst>
                <a:ext uri="{FF2B5EF4-FFF2-40B4-BE49-F238E27FC236}">
                  <a16:creationId xmlns:a16="http://schemas.microsoft.com/office/drawing/2014/main" id="{0B461943-2852-485A-95C0-20DB3307C7F4}"/>
                </a:ext>
              </a:extLst>
            </p:cNvPr>
            <p:cNvSpPr/>
            <p:nvPr/>
          </p:nvSpPr>
          <p:spPr>
            <a:xfrm>
              <a:off x="3086099" y="3914960"/>
              <a:ext cx="5676901" cy="203503"/>
            </a:xfrm>
            <a:prstGeom prst="rect">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a:p>
          </p:txBody>
        </p:sp>
      </p:grpSp>
    </p:spTree>
    <p:extLst>
      <p:ext uri="{BB962C8B-B14F-4D97-AF65-F5344CB8AC3E}">
        <p14:creationId xmlns:p14="http://schemas.microsoft.com/office/powerpoint/2010/main" val="133138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C593E9-EC4B-BB4A-8DC9-7119B7CE7CCB}"/>
              </a:ext>
            </a:extLst>
          </p:cNvPr>
          <p:cNvSpPr txBox="1"/>
          <p:nvPr/>
        </p:nvSpPr>
        <p:spPr>
          <a:xfrm>
            <a:off x="849088" y="1603983"/>
            <a:ext cx="10525156" cy="1569660"/>
          </a:xfrm>
          <a:prstGeom prst="rect">
            <a:avLst/>
          </a:prstGeom>
          <a:noFill/>
        </p:spPr>
        <p:txBody>
          <a:bodyPr wrap="square">
            <a:spAutoFit/>
          </a:bodyPr>
          <a:lstStyle/>
          <a:p>
            <a:r>
              <a:rPr lang="en-AU" sz="2400">
                <a:latin typeface="Calibri" panose="020F0502020204030204" pitchFamily="34" charset="0"/>
                <a:cs typeface="Calibri" panose="020F0502020204030204" pitchFamily="34" charset="0"/>
              </a:rPr>
              <a:t>We acknowledge the Traditional Custodians of country throughout Australia and their connections to land, sea and community. We pay our respect to their Elders past and present and extend that respect to all Aboriginal and Torres Strait Islander peoples today.</a:t>
            </a:r>
          </a:p>
        </p:txBody>
      </p:sp>
      <p:sp>
        <p:nvSpPr>
          <p:cNvPr id="4" name="Title 1">
            <a:extLst>
              <a:ext uri="{FF2B5EF4-FFF2-40B4-BE49-F238E27FC236}">
                <a16:creationId xmlns:a16="http://schemas.microsoft.com/office/drawing/2014/main" id="{62E3C55D-867A-FE4A-A6D2-C5EEAFB46692}"/>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Acknowledgement of Country</a:t>
            </a:r>
          </a:p>
        </p:txBody>
      </p:sp>
    </p:spTree>
    <p:extLst>
      <p:ext uri="{BB962C8B-B14F-4D97-AF65-F5344CB8AC3E}">
        <p14:creationId xmlns:p14="http://schemas.microsoft.com/office/powerpoint/2010/main" val="40996868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9088" y="681531"/>
            <a:ext cx="10938695" cy="694985"/>
          </a:xfrm>
        </p:spPr>
        <p:txBody>
          <a:bodyPr/>
          <a:lstStyle/>
          <a:p>
            <a:r>
              <a:rPr lang="en-AU">
                <a:solidFill>
                  <a:srgbClr val="153A6E"/>
                </a:solidFill>
                <a:latin typeface="Calibri" panose="020F0502020204030204" pitchFamily="34" charset="0"/>
                <a:cs typeface="Calibri" panose="020F0502020204030204" pitchFamily="34" charset="0"/>
              </a:rPr>
              <a:t>Before we begin…</a:t>
            </a:r>
          </a:p>
        </p:txBody>
      </p:sp>
      <p:sp>
        <p:nvSpPr>
          <p:cNvPr id="3" name="Content Placeholder 3"/>
          <p:cNvSpPr txBox="1">
            <a:spLocks/>
          </p:cNvSpPr>
          <p:nvPr/>
        </p:nvSpPr>
        <p:spPr>
          <a:xfrm>
            <a:off x="1986455" y="1954924"/>
            <a:ext cx="9143418" cy="3745220"/>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en-AU" sz="2400">
                <a:latin typeface="Calibri"/>
                <a:ea typeface="Calibri"/>
                <a:cs typeface="Calibri"/>
              </a:rPr>
              <a:t>Please turn off your webcam</a:t>
            </a:r>
          </a:p>
          <a:p>
            <a:pPr marL="0" indent="0">
              <a:lnSpc>
                <a:spcPct val="150000"/>
              </a:lnSpc>
              <a:buNone/>
            </a:pPr>
            <a:endParaRPr lang="en-AU" sz="2400">
              <a:latin typeface="Calibri" panose="020F0502020204030204" pitchFamily="34" charset="0"/>
              <a:cs typeface="Calibri" panose="020F0502020204030204" pitchFamily="34" charset="0"/>
            </a:endParaRPr>
          </a:p>
          <a:p>
            <a:pPr marL="0" indent="0">
              <a:lnSpc>
                <a:spcPct val="150000"/>
              </a:lnSpc>
              <a:buNone/>
            </a:pPr>
            <a:r>
              <a:rPr lang="en-AU" sz="2400">
                <a:latin typeface="Calibri"/>
                <a:ea typeface="Calibri"/>
                <a:cs typeface="Calibri"/>
              </a:rPr>
              <a:t>Please mute your microphone unless speaking</a:t>
            </a:r>
          </a:p>
          <a:p>
            <a:pPr marL="0" indent="0">
              <a:lnSpc>
                <a:spcPct val="150000"/>
              </a:lnSpc>
              <a:buNone/>
            </a:pPr>
            <a:endParaRPr lang="en-AU" sz="2400">
              <a:latin typeface="Calibri" panose="020F0502020204030204" pitchFamily="34" charset="0"/>
              <a:cs typeface="Calibri" panose="020F0502020204030204" pitchFamily="34" charset="0"/>
            </a:endParaRPr>
          </a:p>
          <a:p>
            <a:pPr marL="0" indent="0">
              <a:lnSpc>
                <a:spcPct val="150000"/>
              </a:lnSpc>
              <a:buNone/>
            </a:pPr>
            <a:r>
              <a:rPr lang="en-AU" sz="2400">
                <a:latin typeface="Calibri"/>
                <a:ea typeface="Calibri"/>
                <a:cs typeface="Calibri"/>
              </a:rPr>
              <a:t>Any questions? Email </a:t>
            </a:r>
            <a:r>
              <a:rPr lang="en-AU" sz="2400">
                <a:latin typeface="Calibri"/>
                <a:ea typeface="Calibri"/>
                <a:cs typeface="Calibri"/>
                <a:hlinkClick r:id="rId3"/>
              </a:rPr>
              <a:t>HPP.Support@health.gov.au</a:t>
            </a:r>
            <a:r>
              <a:rPr lang="en-AU" sz="2400">
                <a:latin typeface="Calibri"/>
                <a:ea typeface="Calibri"/>
                <a:cs typeface="Calibri"/>
              </a:rPr>
              <a:t> </a:t>
            </a:r>
            <a:endParaRPr lang="en-AU" sz="2400">
              <a:latin typeface="Calibri" panose="020F0502020204030204" pitchFamily="34" charset="0"/>
              <a:ea typeface="Calibri"/>
              <a:cs typeface="Calibri" panose="020F0502020204030204" pitchFamily="34" charset="0"/>
            </a:endParaRPr>
          </a:p>
        </p:txBody>
      </p:sp>
      <p:pic>
        <p:nvPicPr>
          <p:cNvPr id="5" name="Graphic 4" descr="Web cam">
            <a:extLst>
              <a:ext uri="{FF2B5EF4-FFF2-40B4-BE49-F238E27FC236}">
                <a16:creationId xmlns:a16="http://schemas.microsoft.com/office/drawing/2014/main" id="{D569147C-1576-4361-AB50-92876123830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17914" y="1828787"/>
            <a:ext cx="914400" cy="914400"/>
          </a:xfrm>
          <a:prstGeom prst="rect">
            <a:avLst/>
          </a:prstGeom>
        </p:spPr>
      </p:pic>
      <p:pic>
        <p:nvPicPr>
          <p:cNvPr id="7" name="Graphic 6" descr="Radio microphone">
            <a:extLst>
              <a:ext uri="{FF2B5EF4-FFF2-40B4-BE49-F238E27FC236}">
                <a16:creationId xmlns:a16="http://schemas.microsoft.com/office/drawing/2014/main" id="{9A8BFC7F-EF73-4176-9948-BFC09D2B9E7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17914" y="3176752"/>
            <a:ext cx="914400" cy="914400"/>
          </a:xfrm>
          <a:prstGeom prst="rect">
            <a:avLst/>
          </a:prstGeom>
        </p:spPr>
      </p:pic>
      <p:pic>
        <p:nvPicPr>
          <p:cNvPr id="9" name="Graphic 8" descr="Envelope">
            <a:extLst>
              <a:ext uri="{FF2B5EF4-FFF2-40B4-BE49-F238E27FC236}">
                <a16:creationId xmlns:a16="http://schemas.microsoft.com/office/drawing/2014/main" id="{D8D5670D-270F-424E-ADBC-3AD925674BD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17914" y="4524717"/>
            <a:ext cx="914400" cy="914400"/>
          </a:xfrm>
          <a:prstGeom prst="rect">
            <a:avLst/>
          </a:prstGeom>
        </p:spPr>
      </p:pic>
      <p:cxnSp>
        <p:nvCxnSpPr>
          <p:cNvPr id="13" name="Straight Connector 12">
            <a:extLst>
              <a:ext uri="{FF2B5EF4-FFF2-40B4-BE49-F238E27FC236}">
                <a16:creationId xmlns:a16="http://schemas.microsoft.com/office/drawing/2014/main" id="{0132361B-D4C7-4667-A339-C63F9BC2BF3D}"/>
              </a:ext>
            </a:extLst>
          </p:cNvPr>
          <p:cNvCxnSpPr>
            <a:cxnSpLocks/>
          </p:cNvCxnSpPr>
          <p:nvPr/>
        </p:nvCxnSpPr>
        <p:spPr>
          <a:xfrm flipH="1">
            <a:off x="937578" y="1945092"/>
            <a:ext cx="802732" cy="643904"/>
          </a:xfrm>
          <a:prstGeom prst="line">
            <a:avLst/>
          </a:prstGeom>
          <a:ln w="76200">
            <a:solidFill>
              <a:srgbClr val="153A6E"/>
            </a:solidFill>
          </a:ln>
        </p:spPr>
        <p:style>
          <a:lnRef idx="3">
            <a:schemeClr val="dk1"/>
          </a:lnRef>
          <a:fillRef idx="0">
            <a:schemeClr val="dk1"/>
          </a:fillRef>
          <a:effectRef idx="2">
            <a:schemeClr val="dk1"/>
          </a:effectRef>
          <a:fontRef idx="minor">
            <a:schemeClr val="tx1"/>
          </a:fontRef>
        </p:style>
      </p:cxnSp>
      <p:cxnSp>
        <p:nvCxnSpPr>
          <p:cNvPr id="18" name="Straight Connector 17">
            <a:extLst>
              <a:ext uri="{FF2B5EF4-FFF2-40B4-BE49-F238E27FC236}">
                <a16:creationId xmlns:a16="http://schemas.microsoft.com/office/drawing/2014/main" id="{F802574D-8DAD-47BB-8BAB-6DB35C3CB17C}"/>
              </a:ext>
            </a:extLst>
          </p:cNvPr>
          <p:cNvCxnSpPr>
            <a:cxnSpLocks/>
          </p:cNvCxnSpPr>
          <p:nvPr/>
        </p:nvCxnSpPr>
        <p:spPr>
          <a:xfrm flipH="1">
            <a:off x="937578" y="3302341"/>
            <a:ext cx="802732" cy="643904"/>
          </a:xfrm>
          <a:prstGeom prst="line">
            <a:avLst/>
          </a:prstGeom>
          <a:ln w="76200">
            <a:solidFill>
              <a:srgbClr val="153A6E"/>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6396991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Agenda</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288944"/>
            <a:ext cx="10568248" cy="3416448"/>
          </a:xfrm>
          <a:prstGeom prst="rect">
            <a:avLst/>
          </a:prstGeom>
          <a:ln>
            <a:noFill/>
          </a:ln>
        </p:spPr>
        <p:txBody>
          <a:bodyPr wrap="square" lIns="91440" tIns="45720" rIns="91440" bIns="45720" anchor="t">
            <a:spAutoFit/>
          </a:bodyPr>
          <a:lstStyle/>
          <a:p>
            <a:pPr lvl="0">
              <a:lnSpc>
                <a:spcPct val="107000"/>
              </a:lnSpc>
              <a:spcAft>
                <a:spcPts val="2400"/>
              </a:spcAft>
            </a:pPr>
            <a:r>
              <a:rPr lang="en-AU" sz="2400" dirty="0">
                <a:solidFill>
                  <a:schemeClr val="accent1"/>
                </a:solidFill>
                <a:latin typeface="Calibri"/>
                <a:ea typeface="Calibri" panose="020F0502020204030204" pitchFamily="34" charset="0"/>
                <a:cs typeface="Calibri"/>
              </a:rPr>
              <a:t>Introduction</a:t>
            </a:r>
          </a:p>
          <a:p>
            <a:pPr marL="800100" lvl="1" indent="-342900">
              <a:lnSpc>
                <a:spcPct val="107000"/>
              </a:lnSpc>
              <a:spcAft>
                <a:spcPts val="2400"/>
              </a:spcAft>
              <a:buFont typeface="Symbol,Sans-Serif" panose="05050102010706020507" pitchFamily="18" charset="2"/>
              <a:buChar char=""/>
            </a:pPr>
            <a:r>
              <a:rPr lang="en-AU" sz="2000" dirty="0">
                <a:latin typeface="Calibri"/>
                <a:ea typeface="Calibri"/>
                <a:cs typeface="Calibri"/>
              </a:rPr>
              <a:t>PBS Data Distribution Project background and timeline</a:t>
            </a:r>
            <a:endParaRPr lang="en-US" sz="2000" dirty="0">
              <a:latin typeface="Calibri"/>
              <a:ea typeface="Calibri"/>
              <a:cs typeface="Calibri"/>
            </a:endParaRPr>
          </a:p>
          <a:p>
            <a:pPr>
              <a:lnSpc>
                <a:spcPct val="107000"/>
              </a:lnSpc>
              <a:spcAft>
                <a:spcPts val="2400"/>
              </a:spcAft>
            </a:pPr>
            <a:r>
              <a:rPr lang="en-AU" sz="2400" dirty="0">
                <a:solidFill>
                  <a:schemeClr val="accent1"/>
                </a:solidFill>
                <a:latin typeface="Calibri"/>
                <a:ea typeface="Calibri"/>
                <a:cs typeface="Calibri"/>
              </a:rPr>
              <a:t>Accessing the API</a:t>
            </a:r>
          </a:p>
          <a:p>
            <a:pPr marL="800100" lvl="1" indent="-342900">
              <a:lnSpc>
                <a:spcPct val="107000"/>
              </a:lnSpc>
              <a:spcAft>
                <a:spcPts val="1200"/>
              </a:spcAft>
              <a:buFont typeface="Symbol" panose="05050102010706020507" pitchFamily="18" charset="2"/>
              <a:buChar char=""/>
            </a:pPr>
            <a:r>
              <a:rPr lang="en-GB" sz="2000" dirty="0">
                <a:latin typeface="Calibri"/>
                <a:ea typeface="Calibri"/>
                <a:cs typeface="Calibri"/>
              </a:rPr>
              <a:t>Signing into the Developer Portal</a:t>
            </a:r>
            <a:endParaRPr lang="en-GB" dirty="0"/>
          </a:p>
          <a:p>
            <a:pPr marL="800100" lvl="1" indent="-342900">
              <a:lnSpc>
                <a:spcPct val="107000"/>
              </a:lnSpc>
              <a:spcAft>
                <a:spcPts val="1200"/>
              </a:spcAft>
              <a:buFont typeface="Symbol" panose="05050102010706020507" pitchFamily="18" charset="2"/>
              <a:buChar char=""/>
            </a:pPr>
            <a:r>
              <a:rPr lang="en-GB" sz="2000" dirty="0">
                <a:latin typeface="Calibri"/>
                <a:ea typeface="Calibri"/>
                <a:cs typeface="Calibri"/>
              </a:rPr>
              <a:t>Requesting a bearer token</a:t>
            </a:r>
          </a:p>
          <a:p>
            <a:pPr marL="800100" lvl="1" indent="-342900">
              <a:lnSpc>
                <a:spcPct val="107000"/>
              </a:lnSpc>
              <a:spcAft>
                <a:spcPts val="1200"/>
              </a:spcAft>
              <a:buFont typeface="Symbol" panose="05050102010706020507" pitchFamily="18" charset="2"/>
              <a:buChar char=""/>
            </a:pPr>
            <a:r>
              <a:rPr lang="en-GB" sz="2000" dirty="0">
                <a:latin typeface="Calibri"/>
                <a:ea typeface="Calibri"/>
                <a:cs typeface="Calibri"/>
              </a:rPr>
              <a:t>Retrieving API data</a:t>
            </a:r>
            <a:endParaRPr lang="en-GB" sz="2000" dirty="0">
              <a:latin typeface="Calibri"/>
              <a:ea typeface="Calibri" panose="020F0502020204030204" pitchFamily="34" charset="0"/>
              <a:cs typeface="Calibri"/>
            </a:endParaRPr>
          </a:p>
        </p:txBody>
      </p:sp>
    </p:spTree>
    <p:extLst>
      <p:ext uri="{BB962C8B-B14F-4D97-AF65-F5344CB8AC3E}">
        <p14:creationId xmlns:p14="http://schemas.microsoft.com/office/powerpoint/2010/main" val="7390260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Data Distribution Project</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4654800"/>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panose="020F0502020204030204" pitchFamily="34" charset="0"/>
                <a:cs typeface="Calibri"/>
              </a:rPr>
              <a:t>Background</a:t>
            </a:r>
            <a:endParaRPr lang="en-AU" sz="200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1200"/>
              </a:spcAft>
            </a:pPr>
            <a:r>
              <a:rPr lang="en-AU" sz="2000"/>
              <a:t>The Department of Health is modernising the consumption and data distribution model for the monthly PBS Schedule data, in order to:</a:t>
            </a:r>
          </a:p>
          <a:p>
            <a:pPr marL="800100" lvl="1" indent="-342900">
              <a:spcAft>
                <a:spcPts val="1200"/>
              </a:spcAft>
              <a:buFont typeface="Arial" panose="020B0604020202020204" pitchFamily="34" charset="0"/>
              <a:buChar char="•"/>
            </a:pPr>
            <a:r>
              <a:rPr lang="en-AU">
                <a:latin typeface="Calibri"/>
                <a:cs typeface="Calibri"/>
              </a:rPr>
              <a:t>Improve accessibility to PBS Schedule data; </a:t>
            </a:r>
          </a:p>
          <a:p>
            <a:pPr marL="800100" lvl="1" indent="-342900">
              <a:spcAft>
                <a:spcPts val="1200"/>
              </a:spcAft>
              <a:buFont typeface="Arial" panose="020B0604020202020204" pitchFamily="34" charset="0"/>
              <a:buChar char="•"/>
            </a:pPr>
            <a:r>
              <a:rPr lang="en-AU">
                <a:latin typeface="Calibri"/>
                <a:cs typeface="Calibri"/>
              </a:rPr>
              <a:t>Make the data easier to understand and use in software; and</a:t>
            </a:r>
          </a:p>
          <a:p>
            <a:pPr marL="800100" lvl="1" indent="-342900">
              <a:spcAft>
                <a:spcPts val="1200"/>
              </a:spcAft>
              <a:buFont typeface="Arial" panose="020B0604020202020204" pitchFamily="34" charset="0"/>
              <a:buChar char="•"/>
            </a:pPr>
            <a:r>
              <a:rPr lang="en-AU">
                <a:latin typeface="Calibri"/>
                <a:cs typeface="Calibri"/>
              </a:rPr>
              <a:t>Improve data latency and data provision through best practice architecture.</a:t>
            </a:r>
          </a:p>
          <a:p>
            <a:pPr>
              <a:spcAft>
                <a:spcPts val="1600"/>
              </a:spcAft>
            </a:pPr>
            <a:r>
              <a:rPr lang="en-AU" sz="2000"/>
              <a:t>Timing</a:t>
            </a:r>
          </a:p>
          <a:p>
            <a:pPr marL="800100" lvl="1" indent="-342900">
              <a:spcAft>
                <a:spcPts val="1200"/>
              </a:spcAft>
              <a:buFont typeface="Arial" panose="020B0604020202020204" pitchFamily="34" charset="0"/>
              <a:buChar char="•"/>
            </a:pPr>
            <a:r>
              <a:rPr lang="en-AU">
                <a:latin typeface="Calibri"/>
                <a:cs typeface="Calibri"/>
              </a:rPr>
              <a:t>The project started in 2019, and conducted a series of working group meetings in 2020-21</a:t>
            </a:r>
          </a:p>
          <a:p>
            <a:pPr marL="800100" lvl="1" indent="-342900">
              <a:spcAft>
                <a:spcPts val="1200"/>
              </a:spcAft>
              <a:buFont typeface="Arial" panose="020B0604020202020204" pitchFamily="34" charset="0"/>
              <a:buChar char="•"/>
            </a:pPr>
            <a:r>
              <a:rPr lang="en-AU">
                <a:latin typeface="Calibri"/>
                <a:cs typeface="Calibri"/>
              </a:rPr>
              <a:t>A Private Beta with a small group of vendors was held in late 2022</a:t>
            </a:r>
          </a:p>
          <a:p>
            <a:pPr marL="800100" lvl="1" indent="-342900">
              <a:spcAft>
                <a:spcPts val="1200"/>
              </a:spcAft>
              <a:buFont typeface="Arial" panose="020B0604020202020204" pitchFamily="34" charset="0"/>
              <a:buChar char="•"/>
            </a:pPr>
            <a:r>
              <a:rPr lang="en-AU">
                <a:latin typeface="Calibri"/>
                <a:cs typeface="Calibri"/>
              </a:rPr>
              <a:t>A Public Beta was held between June and October 2023</a:t>
            </a:r>
          </a:p>
        </p:txBody>
      </p:sp>
    </p:spTree>
    <p:extLst>
      <p:ext uri="{BB962C8B-B14F-4D97-AF65-F5344CB8AC3E}">
        <p14:creationId xmlns:p14="http://schemas.microsoft.com/office/powerpoint/2010/main" val="27332114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Data Distribution Project</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4310091"/>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panose="020F0502020204030204" pitchFamily="34" charset="0"/>
                <a:cs typeface="Calibri"/>
              </a:rPr>
              <a:t>The Department is working to the following timeline</a:t>
            </a:r>
            <a:endParaRPr lang="en-AU" sz="2000">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7000"/>
              </a:lnSpc>
              <a:spcAft>
                <a:spcPts val="2400"/>
              </a:spcAft>
              <a:buFont typeface="Arial" panose="020B0604020202020204" pitchFamily="34" charset="0"/>
              <a:buChar char="•"/>
            </a:pPr>
            <a:r>
              <a:rPr lang="en-AU" sz="2000">
                <a:highlight>
                  <a:srgbClr val="FFFFFF"/>
                </a:highlight>
                <a:latin typeface="Calibri"/>
                <a:cs typeface="Calibri"/>
              </a:rPr>
              <a:t>From </a:t>
            </a:r>
            <a:r>
              <a:rPr lang="en-AU" sz="2000" b="1">
                <a:highlight>
                  <a:srgbClr val="FFFFFF"/>
                </a:highlight>
                <a:latin typeface="Calibri"/>
                <a:cs typeface="Calibri"/>
              </a:rPr>
              <a:t>November 2023</a:t>
            </a:r>
            <a:r>
              <a:rPr lang="en-AU" sz="2000">
                <a:highlight>
                  <a:srgbClr val="FFFFFF"/>
                </a:highlight>
                <a:latin typeface="Calibri"/>
                <a:cs typeface="Calibri"/>
              </a:rPr>
              <a:t>, the API is a production system. Vendors are encouraged to commence their transition.</a:t>
            </a:r>
          </a:p>
          <a:p>
            <a:pPr marL="800100" lvl="1" indent="-342900">
              <a:lnSpc>
                <a:spcPct val="107000"/>
              </a:lnSpc>
              <a:spcAft>
                <a:spcPts val="2400"/>
              </a:spcAft>
              <a:buFont typeface="Arial" panose="020B0604020202020204" pitchFamily="34" charset="0"/>
              <a:buChar char="•"/>
            </a:pPr>
            <a:r>
              <a:rPr lang="en-AU" sz="2000" b="1">
                <a:highlight>
                  <a:srgbClr val="FFFFFF"/>
                </a:highlight>
                <a:latin typeface="Calibri"/>
                <a:cs typeface="Calibri"/>
              </a:rPr>
              <a:t>February 2024 </a:t>
            </a:r>
            <a:r>
              <a:rPr lang="en-AU" sz="2000">
                <a:highlight>
                  <a:srgbClr val="FFFFFF"/>
                </a:highlight>
                <a:latin typeface="Calibri"/>
                <a:cs typeface="Calibri"/>
              </a:rPr>
              <a:t>will be the last PBS schedule for which data in existing formats will be released under embargo.</a:t>
            </a:r>
          </a:p>
          <a:p>
            <a:pPr marL="800100" lvl="1" indent="-342900">
              <a:lnSpc>
                <a:spcPct val="107000"/>
              </a:lnSpc>
              <a:spcAft>
                <a:spcPts val="2400"/>
              </a:spcAft>
              <a:buFont typeface="Arial" panose="020B0604020202020204" pitchFamily="34" charset="0"/>
              <a:buChar char="•"/>
            </a:pPr>
            <a:r>
              <a:rPr lang="en-AU" sz="2000">
                <a:highlight>
                  <a:srgbClr val="FFFFFF"/>
                </a:highlight>
                <a:latin typeface="Calibri"/>
                <a:cs typeface="Calibri"/>
              </a:rPr>
              <a:t>From the </a:t>
            </a:r>
            <a:r>
              <a:rPr lang="en-AU" sz="2000" b="1">
                <a:highlight>
                  <a:srgbClr val="FFFFFF"/>
                </a:highlight>
                <a:latin typeface="Calibri"/>
                <a:cs typeface="Calibri"/>
              </a:rPr>
              <a:t>March 2024 </a:t>
            </a:r>
            <a:r>
              <a:rPr lang="en-AU" sz="2000">
                <a:highlight>
                  <a:srgbClr val="FFFFFF"/>
                </a:highlight>
                <a:latin typeface="Calibri"/>
                <a:cs typeface="Calibri"/>
              </a:rPr>
              <a:t>PBS schedule onwards, data released under embargo will be made available only via the API.</a:t>
            </a:r>
          </a:p>
          <a:p>
            <a:pPr algn="l"/>
            <a:r>
              <a:rPr lang="en-AU" sz="2000" b="0" i="0">
                <a:solidFill>
                  <a:srgbClr val="212121"/>
                </a:solidFill>
                <a:effectLst/>
                <a:latin typeface="-apple-system"/>
              </a:rPr>
              <a:t>A version of the API for use by the general public is also in development. This API will be made available in early 2024.</a:t>
            </a:r>
          </a:p>
        </p:txBody>
      </p:sp>
    </p:spTree>
    <p:extLst>
      <p:ext uri="{BB962C8B-B14F-4D97-AF65-F5344CB8AC3E}">
        <p14:creationId xmlns:p14="http://schemas.microsoft.com/office/powerpoint/2010/main" val="12551182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Data Distribution Project</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4096634"/>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panose="020F0502020204030204" pitchFamily="34" charset="0"/>
                <a:cs typeface="Calibri"/>
              </a:rPr>
              <a:t>We want to work collaboratively with all stakeholders to establish a timeline that is realistic and mutually acceptable</a:t>
            </a:r>
            <a:endParaRPr lang="en-AU" sz="2000">
              <a:solidFill>
                <a:schemeClr val="accent1"/>
              </a:solidFill>
              <a:highlight>
                <a:srgbClr val="FFFFFF"/>
              </a:highlight>
              <a:latin typeface="Calibri"/>
              <a:ea typeface="Calibri" panose="020F0502020204030204" pitchFamily="34" charset="0"/>
              <a:cs typeface="Calibri"/>
            </a:endParaRPr>
          </a:p>
          <a:p>
            <a:pPr>
              <a:lnSpc>
                <a:spcPct val="107000"/>
              </a:lnSpc>
              <a:spcAft>
                <a:spcPts val="1200"/>
              </a:spcAft>
            </a:pPr>
            <a:r>
              <a:rPr lang="en-AU" sz="2000">
                <a:highlight>
                  <a:srgbClr val="FFFFFF"/>
                </a:highlight>
                <a:latin typeface="Calibri"/>
                <a:cs typeface="Calibri"/>
              </a:rPr>
              <a:t>The Department acknowledges that this timeline may be difficult for some embargo data users to meet, for a range of reasons. The Department invites individual organisations in this situation to provide the following information by to the Department:</a:t>
            </a:r>
          </a:p>
          <a:p>
            <a:pPr marL="914400" lvl="1" indent="-457200">
              <a:lnSpc>
                <a:spcPct val="107000"/>
              </a:lnSpc>
              <a:spcAft>
                <a:spcPts val="1200"/>
              </a:spcAft>
              <a:buFont typeface="+mj-lt"/>
              <a:buAutoNum type="arabicPeriod"/>
            </a:pPr>
            <a:r>
              <a:rPr lang="en-AU" sz="2000">
                <a:highlight>
                  <a:srgbClr val="FFFFFF"/>
                </a:highlight>
                <a:latin typeface="Calibri"/>
                <a:cs typeface="Calibri"/>
              </a:rPr>
              <a:t>The circumstances that prevent your organisation from achieving the published timeline</a:t>
            </a:r>
          </a:p>
          <a:p>
            <a:pPr marL="914400" lvl="1" indent="-457200">
              <a:lnSpc>
                <a:spcPct val="107000"/>
              </a:lnSpc>
              <a:spcAft>
                <a:spcPts val="1200"/>
              </a:spcAft>
              <a:buFont typeface="+mj-lt"/>
              <a:buAutoNum type="arabicPeriod"/>
            </a:pPr>
            <a:r>
              <a:rPr lang="en-AU" sz="2000">
                <a:highlight>
                  <a:srgbClr val="FFFFFF"/>
                </a:highlight>
                <a:latin typeface="Calibri"/>
                <a:cs typeface="Calibri"/>
              </a:rPr>
              <a:t>A proposed timeline that your organisation could achieve the transition by</a:t>
            </a:r>
          </a:p>
          <a:p>
            <a:pPr marL="914400" lvl="1" indent="-457200">
              <a:lnSpc>
                <a:spcPct val="107000"/>
              </a:lnSpc>
              <a:spcAft>
                <a:spcPts val="1200"/>
              </a:spcAft>
              <a:buFont typeface="+mj-lt"/>
              <a:buAutoNum type="arabicPeriod"/>
            </a:pPr>
            <a:r>
              <a:rPr lang="en-AU" sz="2000">
                <a:highlight>
                  <a:srgbClr val="FFFFFF"/>
                </a:highlight>
                <a:latin typeface="Calibri"/>
                <a:cs typeface="Calibri"/>
              </a:rPr>
              <a:t>The logic behind your proposed timeline, such as a high-level schedule of activities</a:t>
            </a:r>
          </a:p>
          <a:p>
            <a:pPr lvl="1">
              <a:lnSpc>
                <a:spcPct val="107000"/>
              </a:lnSpc>
              <a:spcAft>
                <a:spcPts val="1200"/>
              </a:spcAft>
            </a:pPr>
            <a:r>
              <a:rPr lang="en-AU" sz="2000">
                <a:highlight>
                  <a:srgbClr val="FFFFFF"/>
                </a:highlight>
                <a:latin typeface="Calibri"/>
                <a:cs typeface="Calibri"/>
              </a:rPr>
              <a:t>Please provide feedback by email to </a:t>
            </a:r>
            <a:r>
              <a:rPr lang="en-AU" sz="2000">
                <a:highlight>
                  <a:srgbClr val="FFFFFF"/>
                </a:highlight>
                <a:latin typeface="Calibri"/>
                <a:cs typeface="Calibri"/>
                <a:hlinkClick r:id="rId2"/>
              </a:rPr>
              <a:t>hpp.support@health.gov.au</a:t>
            </a:r>
            <a:r>
              <a:rPr lang="en-AU" sz="2000">
                <a:highlight>
                  <a:srgbClr val="FFFFFF"/>
                </a:highlight>
                <a:latin typeface="Calibri"/>
                <a:cs typeface="Calibri"/>
              </a:rPr>
              <a:t> by Thursday 23rd November.</a:t>
            </a:r>
          </a:p>
        </p:txBody>
      </p:sp>
    </p:spTree>
    <p:extLst>
      <p:ext uri="{BB962C8B-B14F-4D97-AF65-F5344CB8AC3E}">
        <p14:creationId xmlns:p14="http://schemas.microsoft.com/office/powerpoint/2010/main" val="35442034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Data Distribution Project</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3021276"/>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panose="020F0502020204030204" pitchFamily="34" charset="0"/>
                <a:cs typeface="Calibri"/>
              </a:rPr>
              <a:t>Supporting resources that are available</a:t>
            </a:r>
            <a:endParaRPr lang="en-AU" sz="2000">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7000"/>
              </a:lnSpc>
              <a:spcAft>
                <a:spcPts val="2400"/>
              </a:spcAft>
              <a:buFont typeface="Arial" panose="020B0604020202020204" pitchFamily="34" charset="0"/>
              <a:buChar char="•"/>
            </a:pPr>
            <a:r>
              <a:rPr lang="en-AU" sz="2000">
                <a:highlight>
                  <a:srgbClr val="FFFFFF"/>
                </a:highlight>
                <a:latin typeface="Calibri"/>
                <a:cs typeface="Calibri"/>
              </a:rPr>
              <a:t>Sample data from the API, for developers to familiarise themselves with the format</a:t>
            </a:r>
          </a:p>
          <a:p>
            <a:pPr marL="800100" lvl="1" indent="-342900">
              <a:lnSpc>
                <a:spcPct val="107000"/>
              </a:lnSpc>
              <a:spcAft>
                <a:spcPts val="2400"/>
              </a:spcAft>
              <a:buFont typeface="Arial" panose="020B0604020202020204" pitchFamily="34" charset="0"/>
              <a:buChar char="•"/>
            </a:pPr>
            <a:r>
              <a:rPr lang="en-AU" sz="2000">
                <a:highlight>
                  <a:srgbClr val="FFFFFF"/>
                </a:highlight>
                <a:latin typeface="Calibri"/>
                <a:cs typeface="Calibri"/>
              </a:rPr>
              <a:t>A guide (33 pages) that explains the process for converting </a:t>
            </a:r>
            <a:r>
              <a:rPr lang="en-AU" sz="2000" b="1">
                <a:highlight>
                  <a:srgbClr val="FFFFFF"/>
                </a:highlight>
                <a:latin typeface="Calibri"/>
                <a:cs typeface="Calibri"/>
              </a:rPr>
              <a:t>API data to PBS text files</a:t>
            </a:r>
          </a:p>
          <a:p>
            <a:pPr marL="800100" lvl="1" indent="-342900">
              <a:lnSpc>
                <a:spcPct val="107000"/>
              </a:lnSpc>
              <a:spcAft>
                <a:spcPts val="2400"/>
              </a:spcAft>
              <a:buFont typeface="Arial" panose="020B0604020202020204" pitchFamily="34" charset="0"/>
              <a:buChar char="•"/>
            </a:pPr>
            <a:r>
              <a:rPr lang="en-AU" sz="2000">
                <a:highlight>
                  <a:srgbClr val="FFFFFF"/>
                </a:highlight>
                <a:latin typeface="Calibri"/>
                <a:cs typeface="Calibri"/>
              </a:rPr>
              <a:t>A guide (24 pages) that explains </a:t>
            </a:r>
            <a:r>
              <a:rPr lang="en-AU" sz="2000" b="1">
                <a:highlight>
                  <a:srgbClr val="FFFFFF"/>
                </a:highlight>
                <a:latin typeface="Calibri"/>
                <a:cs typeface="Calibri"/>
              </a:rPr>
              <a:t>how PBS restrictions work</a:t>
            </a:r>
            <a:r>
              <a:rPr lang="en-AU" sz="2000">
                <a:highlight>
                  <a:srgbClr val="FFFFFF"/>
                </a:highlight>
                <a:latin typeface="Calibri"/>
                <a:cs typeface="Calibri"/>
              </a:rPr>
              <a:t>, in the API</a:t>
            </a:r>
          </a:p>
          <a:p>
            <a:pPr marL="800100" lvl="1" indent="-342900">
              <a:lnSpc>
                <a:spcPct val="107000"/>
              </a:lnSpc>
              <a:spcAft>
                <a:spcPts val="2400"/>
              </a:spcAft>
              <a:buFont typeface="Arial" panose="020B0604020202020204" pitchFamily="34" charset="0"/>
              <a:buChar char="•"/>
            </a:pPr>
            <a:r>
              <a:rPr lang="en-AU" sz="2000">
                <a:highlight>
                  <a:srgbClr val="FFFFFF"/>
                </a:highlight>
                <a:latin typeface="Calibri"/>
                <a:cs typeface="Calibri"/>
              </a:rPr>
              <a:t>A </a:t>
            </a:r>
            <a:r>
              <a:rPr lang="en-AU" sz="2000" b="1">
                <a:highlight>
                  <a:srgbClr val="FFFFFF"/>
                </a:highlight>
                <a:latin typeface="Calibri"/>
                <a:cs typeface="Calibri"/>
              </a:rPr>
              <a:t>data dictionary and data model </a:t>
            </a:r>
            <a:r>
              <a:rPr lang="en-AU" sz="2000">
                <a:highlight>
                  <a:srgbClr val="FFFFFF"/>
                </a:highlight>
                <a:latin typeface="Calibri"/>
                <a:cs typeface="Calibri"/>
              </a:rPr>
              <a:t>for the API</a:t>
            </a:r>
          </a:p>
        </p:txBody>
      </p:sp>
      <p:sp>
        <p:nvSpPr>
          <p:cNvPr id="7" name="TextBox 6">
            <a:extLst>
              <a:ext uri="{FF2B5EF4-FFF2-40B4-BE49-F238E27FC236}">
                <a16:creationId xmlns:a16="http://schemas.microsoft.com/office/drawing/2014/main" id="{BA755B6E-288E-F400-DD68-7928D928DB19}"/>
              </a:ext>
            </a:extLst>
          </p:cNvPr>
          <p:cNvSpPr txBox="1"/>
          <p:nvPr/>
        </p:nvSpPr>
        <p:spPr>
          <a:xfrm>
            <a:off x="849088" y="5037799"/>
            <a:ext cx="8324637" cy="369332"/>
          </a:xfrm>
          <a:prstGeom prst="rect">
            <a:avLst/>
          </a:prstGeom>
          <a:noFill/>
        </p:spPr>
        <p:txBody>
          <a:bodyPr wrap="square">
            <a:spAutoFit/>
          </a:bodyPr>
          <a:lstStyle/>
          <a:p>
            <a:r>
              <a:rPr lang="en-AU">
                <a:hlinkClick r:id="rId2"/>
              </a:rPr>
              <a:t>https://data.pbs.gov.au/data-distribution/data-distribution.html</a:t>
            </a:r>
            <a:r>
              <a:rPr lang="en-AU"/>
              <a:t> </a:t>
            </a:r>
          </a:p>
        </p:txBody>
      </p:sp>
    </p:spTree>
    <p:extLst>
      <p:ext uri="{BB962C8B-B14F-4D97-AF65-F5344CB8AC3E}">
        <p14:creationId xmlns:p14="http://schemas.microsoft.com/office/powerpoint/2010/main" val="18802930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Data Distribution Project</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470000"/>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panose="020F0502020204030204" pitchFamily="34" charset="0"/>
                <a:cs typeface="Calibri"/>
              </a:rPr>
              <a:t>User Journeys</a:t>
            </a:r>
          </a:p>
        </p:txBody>
      </p:sp>
      <p:sp>
        <p:nvSpPr>
          <p:cNvPr id="4" name="Rectangle: Rounded Corners 3">
            <a:extLst>
              <a:ext uri="{FF2B5EF4-FFF2-40B4-BE49-F238E27FC236}">
                <a16:creationId xmlns:a16="http://schemas.microsoft.com/office/drawing/2014/main" id="{02763C7B-3391-4323-BC98-44009F490F70}"/>
              </a:ext>
            </a:extLst>
          </p:cNvPr>
          <p:cNvSpPr/>
          <p:nvPr/>
        </p:nvSpPr>
        <p:spPr>
          <a:xfrm>
            <a:off x="1770859" y="2495071"/>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Get a </a:t>
            </a:r>
            <a:r>
              <a:rPr lang="en-AU" sz="1200" err="1"/>
              <a:t>myGovID</a:t>
            </a:r>
            <a:endParaRPr lang="en-AU" sz="1200"/>
          </a:p>
        </p:txBody>
      </p:sp>
      <p:sp>
        <p:nvSpPr>
          <p:cNvPr id="5" name="Rectangle: Rounded Corners 4">
            <a:extLst>
              <a:ext uri="{FF2B5EF4-FFF2-40B4-BE49-F238E27FC236}">
                <a16:creationId xmlns:a16="http://schemas.microsoft.com/office/drawing/2014/main" id="{3650B148-EA27-4C97-801D-3C6DDA3AFBCD}"/>
              </a:ext>
            </a:extLst>
          </p:cNvPr>
          <p:cNvSpPr/>
          <p:nvPr/>
        </p:nvSpPr>
        <p:spPr>
          <a:xfrm>
            <a:off x="4031150" y="2495070"/>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Link to your company in RAM</a:t>
            </a:r>
          </a:p>
        </p:txBody>
      </p:sp>
      <p:sp>
        <p:nvSpPr>
          <p:cNvPr id="6" name="Rectangle: Rounded Corners 5">
            <a:extLst>
              <a:ext uri="{FF2B5EF4-FFF2-40B4-BE49-F238E27FC236}">
                <a16:creationId xmlns:a16="http://schemas.microsoft.com/office/drawing/2014/main" id="{BF1A727C-D436-4624-BF44-17764EBD962E}"/>
              </a:ext>
            </a:extLst>
          </p:cNvPr>
          <p:cNvSpPr/>
          <p:nvPr/>
        </p:nvSpPr>
        <p:spPr>
          <a:xfrm>
            <a:off x="6291441" y="2495069"/>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Register your company in the HPP</a:t>
            </a:r>
          </a:p>
        </p:txBody>
      </p:sp>
      <p:sp>
        <p:nvSpPr>
          <p:cNvPr id="7" name="Rectangle: Rounded Corners 6">
            <a:extLst>
              <a:ext uri="{FF2B5EF4-FFF2-40B4-BE49-F238E27FC236}">
                <a16:creationId xmlns:a16="http://schemas.microsoft.com/office/drawing/2014/main" id="{7993F804-27B6-4990-ABE2-065E2895947B}"/>
              </a:ext>
            </a:extLst>
          </p:cNvPr>
          <p:cNvSpPr/>
          <p:nvPr/>
        </p:nvSpPr>
        <p:spPr>
          <a:xfrm>
            <a:off x="8551733" y="2495072"/>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Apply for access to the API</a:t>
            </a:r>
          </a:p>
        </p:txBody>
      </p:sp>
      <p:sp>
        <p:nvSpPr>
          <p:cNvPr id="8" name="Rectangle: Rounded Corners 7">
            <a:extLst>
              <a:ext uri="{FF2B5EF4-FFF2-40B4-BE49-F238E27FC236}">
                <a16:creationId xmlns:a16="http://schemas.microsoft.com/office/drawing/2014/main" id="{4BC3DC68-8AA6-4E96-BC38-6345305AE841}"/>
              </a:ext>
            </a:extLst>
          </p:cNvPr>
          <p:cNvSpPr/>
          <p:nvPr/>
        </p:nvSpPr>
        <p:spPr>
          <a:xfrm>
            <a:off x="1770859" y="3692930"/>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(after approval)</a:t>
            </a:r>
            <a:br>
              <a:rPr lang="en-AU" sz="1200"/>
            </a:br>
            <a:r>
              <a:rPr lang="en-AU" sz="1200"/>
              <a:t>Receive API credentials</a:t>
            </a:r>
          </a:p>
        </p:txBody>
      </p:sp>
      <p:sp>
        <p:nvSpPr>
          <p:cNvPr id="9" name="Rectangle: Rounded Corners 8">
            <a:extLst>
              <a:ext uri="{FF2B5EF4-FFF2-40B4-BE49-F238E27FC236}">
                <a16:creationId xmlns:a16="http://schemas.microsoft.com/office/drawing/2014/main" id="{F38F756F-1347-4B17-BE16-A7E5A9A78A96}"/>
              </a:ext>
            </a:extLst>
          </p:cNvPr>
          <p:cNvSpPr/>
          <p:nvPr/>
        </p:nvSpPr>
        <p:spPr>
          <a:xfrm>
            <a:off x="4031150" y="3692931"/>
            <a:ext cx="2012855"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Login to dev. portal </a:t>
            </a:r>
            <a:br>
              <a:rPr lang="en-AU" sz="1200"/>
            </a:br>
            <a:r>
              <a:rPr lang="en-AU" sz="1200"/>
              <a:t>(using </a:t>
            </a:r>
            <a:r>
              <a:rPr lang="en-AU" sz="1200" err="1"/>
              <a:t>MyGovID</a:t>
            </a:r>
            <a:r>
              <a:rPr lang="en-AU" sz="1200"/>
              <a:t>/RAM)</a:t>
            </a:r>
          </a:p>
        </p:txBody>
      </p:sp>
      <p:sp>
        <p:nvSpPr>
          <p:cNvPr id="10" name="Rectangle: Rounded Corners 9">
            <a:extLst>
              <a:ext uri="{FF2B5EF4-FFF2-40B4-BE49-F238E27FC236}">
                <a16:creationId xmlns:a16="http://schemas.microsoft.com/office/drawing/2014/main" id="{F8C15D7B-09BE-491E-ABF5-8C201EF3D917}"/>
              </a:ext>
            </a:extLst>
          </p:cNvPr>
          <p:cNvSpPr/>
          <p:nvPr/>
        </p:nvSpPr>
        <p:spPr>
          <a:xfrm>
            <a:off x="8551733" y="3692931"/>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Access your subscription key</a:t>
            </a:r>
          </a:p>
        </p:txBody>
      </p:sp>
      <p:sp>
        <p:nvSpPr>
          <p:cNvPr id="11" name="Rectangle: Rounded Corners 10">
            <a:extLst>
              <a:ext uri="{FF2B5EF4-FFF2-40B4-BE49-F238E27FC236}">
                <a16:creationId xmlns:a16="http://schemas.microsoft.com/office/drawing/2014/main" id="{34D5E497-EF18-4D85-BC11-29E6911BFA24}"/>
              </a:ext>
            </a:extLst>
          </p:cNvPr>
          <p:cNvSpPr/>
          <p:nvPr/>
        </p:nvSpPr>
        <p:spPr>
          <a:xfrm>
            <a:off x="1770859" y="4835304"/>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Request a bearer token</a:t>
            </a:r>
          </a:p>
        </p:txBody>
      </p:sp>
      <p:sp>
        <p:nvSpPr>
          <p:cNvPr id="12" name="Rectangle: Rounded Corners 11">
            <a:extLst>
              <a:ext uri="{FF2B5EF4-FFF2-40B4-BE49-F238E27FC236}">
                <a16:creationId xmlns:a16="http://schemas.microsoft.com/office/drawing/2014/main" id="{C3E9F7F3-6246-4448-A0E7-E71622AE17E1}"/>
              </a:ext>
            </a:extLst>
          </p:cNvPr>
          <p:cNvSpPr/>
          <p:nvPr/>
        </p:nvSpPr>
        <p:spPr>
          <a:xfrm>
            <a:off x="6291442" y="3692931"/>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View API documentation</a:t>
            </a:r>
          </a:p>
        </p:txBody>
      </p:sp>
      <p:sp>
        <p:nvSpPr>
          <p:cNvPr id="13" name="Rectangle: Rounded Corners 12">
            <a:extLst>
              <a:ext uri="{FF2B5EF4-FFF2-40B4-BE49-F238E27FC236}">
                <a16:creationId xmlns:a16="http://schemas.microsoft.com/office/drawing/2014/main" id="{05A5AD8E-F2EC-4CEF-AB49-F908502E17A9}"/>
              </a:ext>
            </a:extLst>
          </p:cNvPr>
          <p:cNvSpPr/>
          <p:nvPr/>
        </p:nvSpPr>
        <p:spPr>
          <a:xfrm>
            <a:off x="4031150" y="4835303"/>
            <a:ext cx="2012854" cy="568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Download API data</a:t>
            </a:r>
          </a:p>
        </p:txBody>
      </p:sp>
      <p:sp>
        <p:nvSpPr>
          <p:cNvPr id="14" name="Rectangle 13">
            <a:extLst>
              <a:ext uri="{FF2B5EF4-FFF2-40B4-BE49-F238E27FC236}">
                <a16:creationId xmlns:a16="http://schemas.microsoft.com/office/drawing/2014/main" id="{94922F90-3F74-4A39-84EA-AFFA1EEA4249}"/>
              </a:ext>
            </a:extLst>
          </p:cNvPr>
          <p:cNvSpPr/>
          <p:nvPr/>
        </p:nvSpPr>
        <p:spPr>
          <a:xfrm rot="2751973">
            <a:off x="10851549" y="2352765"/>
            <a:ext cx="777060" cy="805384"/>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Dept. approval</a:t>
            </a:r>
          </a:p>
        </p:txBody>
      </p:sp>
      <p:sp>
        <p:nvSpPr>
          <p:cNvPr id="15" name="Rectangle 14">
            <a:extLst>
              <a:ext uri="{FF2B5EF4-FFF2-40B4-BE49-F238E27FC236}">
                <a16:creationId xmlns:a16="http://schemas.microsoft.com/office/drawing/2014/main" id="{71677453-65DF-45AE-BA85-82130425DF5A}"/>
              </a:ext>
            </a:extLst>
          </p:cNvPr>
          <p:cNvSpPr/>
          <p:nvPr/>
        </p:nvSpPr>
        <p:spPr>
          <a:xfrm>
            <a:off x="446202" y="2495072"/>
            <a:ext cx="1204233" cy="568171"/>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Initial</a:t>
            </a:r>
          </a:p>
        </p:txBody>
      </p:sp>
      <p:sp>
        <p:nvSpPr>
          <p:cNvPr id="16" name="Rectangle 15">
            <a:extLst>
              <a:ext uri="{FF2B5EF4-FFF2-40B4-BE49-F238E27FC236}">
                <a16:creationId xmlns:a16="http://schemas.microsoft.com/office/drawing/2014/main" id="{C730D519-F08E-4356-9065-96274C166F53}"/>
              </a:ext>
            </a:extLst>
          </p:cNvPr>
          <p:cNvSpPr/>
          <p:nvPr/>
        </p:nvSpPr>
        <p:spPr>
          <a:xfrm>
            <a:off x="446202" y="3692931"/>
            <a:ext cx="1204233" cy="568171"/>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Development</a:t>
            </a:r>
          </a:p>
        </p:txBody>
      </p:sp>
      <p:sp>
        <p:nvSpPr>
          <p:cNvPr id="17" name="Rectangle 16">
            <a:extLst>
              <a:ext uri="{FF2B5EF4-FFF2-40B4-BE49-F238E27FC236}">
                <a16:creationId xmlns:a16="http://schemas.microsoft.com/office/drawing/2014/main" id="{55B44D1A-77D4-4087-BDB1-AE5181A8BDCD}"/>
              </a:ext>
            </a:extLst>
          </p:cNvPr>
          <p:cNvSpPr/>
          <p:nvPr/>
        </p:nvSpPr>
        <p:spPr>
          <a:xfrm>
            <a:off x="446202" y="4835304"/>
            <a:ext cx="1204233" cy="568171"/>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Regular</a:t>
            </a:r>
          </a:p>
        </p:txBody>
      </p:sp>
      <p:sp>
        <p:nvSpPr>
          <p:cNvPr id="18" name="Arrow: Right 17">
            <a:extLst>
              <a:ext uri="{FF2B5EF4-FFF2-40B4-BE49-F238E27FC236}">
                <a16:creationId xmlns:a16="http://schemas.microsoft.com/office/drawing/2014/main" id="{C9F1059A-B8BC-4F62-BA18-2EB3A51F7574}"/>
              </a:ext>
            </a:extLst>
          </p:cNvPr>
          <p:cNvSpPr/>
          <p:nvPr/>
        </p:nvSpPr>
        <p:spPr>
          <a:xfrm>
            <a:off x="3818480" y="2668936"/>
            <a:ext cx="193486" cy="220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Arrow: Right 18">
            <a:extLst>
              <a:ext uri="{FF2B5EF4-FFF2-40B4-BE49-F238E27FC236}">
                <a16:creationId xmlns:a16="http://schemas.microsoft.com/office/drawing/2014/main" id="{145B3C94-BE90-4B80-84E6-59CD64972D8D}"/>
              </a:ext>
            </a:extLst>
          </p:cNvPr>
          <p:cNvSpPr/>
          <p:nvPr/>
        </p:nvSpPr>
        <p:spPr>
          <a:xfrm>
            <a:off x="6068754" y="2668936"/>
            <a:ext cx="193486" cy="220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Arrow: Right 19">
            <a:extLst>
              <a:ext uri="{FF2B5EF4-FFF2-40B4-BE49-F238E27FC236}">
                <a16:creationId xmlns:a16="http://schemas.microsoft.com/office/drawing/2014/main" id="{78A4D66A-6715-402F-890F-D4D4C068BEFE}"/>
              </a:ext>
            </a:extLst>
          </p:cNvPr>
          <p:cNvSpPr/>
          <p:nvPr/>
        </p:nvSpPr>
        <p:spPr>
          <a:xfrm>
            <a:off x="8339064" y="2668936"/>
            <a:ext cx="193486" cy="220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Arrow: Right 20">
            <a:extLst>
              <a:ext uri="{FF2B5EF4-FFF2-40B4-BE49-F238E27FC236}">
                <a16:creationId xmlns:a16="http://schemas.microsoft.com/office/drawing/2014/main" id="{5B5F7248-40F9-4018-BC7A-516A5B3106B3}"/>
              </a:ext>
            </a:extLst>
          </p:cNvPr>
          <p:cNvSpPr/>
          <p:nvPr/>
        </p:nvSpPr>
        <p:spPr>
          <a:xfrm>
            <a:off x="3807394" y="3866797"/>
            <a:ext cx="193486" cy="220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2" name="Arrow: Right 21">
            <a:extLst>
              <a:ext uri="{FF2B5EF4-FFF2-40B4-BE49-F238E27FC236}">
                <a16:creationId xmlns:a16="http://schemas.microsoft.com/office/drawing/2014/main" id="{20E70E7F-F153-4395-9B92-AB12A9091716}"/>
              </a:ext>
            </a:extLst>
          </p:cNvPr>
          <p:cNvSpPr/>
          <p:nvPr/>
        </p:nvSpPr>
        <p:spPr>
          <a:xfrm>
            <a:off x="6068754" y="3866797"/>
            <a:ext cx="193486" cy="220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3" name="Arrow: Right 22">
            <a:extLst>
              <a:ext uri="{FF2B5EF4-FFF2-40B4-BE49-F238E27FC236}">
                <a16:creationId xmlns:a16="http://schemas.microsoft.com/office/drawing/2014/main" id="{995913AD-9C63-4928-BD84-4A745053A456}"/>
              </a:ext>
            </a:extLst>
          </p:cNvPr>
          <p:cNvSpPr/>
          <p:nvPr/>
        </p:nvSpPr>
        <p:spPr>
          <a:xfrm>
            <a:off x="8327977" y="3866797"/>
            <a:ext cx="193486" cy="220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Arrow: Right 23">
            <a:extLst>
              <a:ext uri="{FF2B5EF4-FFF2-40B4-BE49-F238E27FC236}">
                <a16:creationId xmlns:a16="http://schemas.microsoft.com/office/drawing/2014/main" id="{AF2265A3-94DA-44E4-883E-8CC405896FB8}"/>
              </a:ext>
            </a:extLst>
          </p:cNvPr>
          <p:cNvSpPr/>
          <p:nvPr/>
        </p:nvSpPr>
        <p:spPr>
          <a:xfrm>
            <a:off x="3809054" y="5009170"/>
            <a:ext cx="193486" cy="220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5989705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DoH New Brand">
      <a:dk1>
        <a:srgbClr val="000000"/>
      </a:dk1>
      <a:lt1>
        <a:srgbClr val="FFFFFF"/>
      </a:lt1>
      <a:dk2>
        <a:srgbClr val="6D6D70"/>
      </a:dk2>
      <a:lt2>
        <a:srgbClr val="F0F1F1"/>
      </a:lt2>
      <a:accent1>
        <a:srgbClr val="008A95"/>
      </a:accent1>
      <a:accent2>
        <a:srgbClr val="005BAB"/>
      </a:accent2>
      <a:accent3>
        <a:srgbClr val="A5A5A5"/>
      </a:accent3>
      <a:accent4>
        <a:srgbClr val="A11165"/>
      </a:accent4>
      <a:accent5>
        <a:srgbClr val="A7B12F"/>
      </a:accent5>
      <a:accent6>
        <a:srgbClr val="E1C50A"/>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DoH New Brand">
      <a:dk1>
        <a:srgbClr val="000000"/>
      </a:dk1>
      <a:lt1>
        <a:srgbClr val="FFFFFF"/>
      </a:lt1>
      <a:dk2>
        <a:srgbClr val="6D6D70"/>
      </a:dk2>
      <a:lt2>
        <a:srgbClr val="F0F1F1"/>
      </a:lt2>
      <a:accent1>
        <a:srgbClr val="008A95"/>
      </a:accent1>
      <a:accent2>
        <a:srgbClr val="005BAB"/>
      </a:accent2>
      <a:accent3>
        <a:srgbClr val="A5A5A5"/>
      </a:accent3>
      <a:accent4>
        <a:srgbClr val="A11165"/>
      </a:accent4>
      <a:accent5>
        <a:srgbClr val="A7B12F"/>
      </a:accent5>
      <a:accent6>
        <a:srgbClr val="E1C50A"/>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PP Committee member webinar - Logging in - January 2023.pptx" id="{C1693FBD-BCE7-4944-9D41-147498D29E7B}" vid="{956BD56E-FECC-4BC6-8DC6-CEE9BC1EE45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EE71144B0A72D48BAD5085EFC329F68" ma:contentTypeVersion="15" ma:contentTypeDescription="Create a new document." ma:contentTypeScope="" ma:versionID="5cf375928ed12d4b4998234bf7d8b671">
  <xsd:schema xmlns:xsd="http://www.w3.org/2001/XMLSchema" xmlns:xs="http://www.w3.org/2001/XMLSchema" xmlns:p="http://schemas.microsoft.com/office/2006/metadata/properties" xmlns:ns2="01920aa1-7832-453e-a147-98c77996387c" xmlns:ns3="c4876c76-5897-4d5d-ac80-954d0599e137" targetNamespace="http://schemas.microsoft.com/office/2006/metadata/properties" ma:root="true" ma:fieldsID="1186b90554b39bbc597490a6c1a982f8" ns2:_="" ns3:_="">
    <xsd:import namespace="01920aa1-7832-453e-a147-98c77996387c"/>
    <xsd:import namespace="c4876c76-5897-4d5d-ac80-954d0599e13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LengthInSeconds" minOccurs="0"/>
                <xsd:element ref="ns2:MediaServiceDateTake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920aa1-7832-453e-a147-98c7799638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89927c38-8944-418e-ac9b-4d6e75543028"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DateTaken" ma:index="21" nillable="true" ma:displayName="MediaServiceDateTaken" ma:hidden="true" ma:internalName="MediaServiceDateTake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4876c76-5897-4d5d-ac80-954d0599e13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28e53915-8c5f-445e-bedf-3b013b1c2309}" ma:internalName="TaxCatchAll" ma:showField="CatchAllData" ma:web="c4876c76-5897-4d5d-ac80-954d0599e13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4876c76-5897-4d5d-ac80-954d0599e137" xsi:nil="true"/>
    <lcf76f155ced4ddcb4097134ff3c332f xmlns="01920aa1-7832-453e-a147-98c77996387c">
      <Terms xmlns="http://schemas.microsoft.com/office/infopath/2007/PartnerControls"/>
    </lcf76f155ced4ddcb4097134ff3c332f>
    <SharedWithUsers xmlns="c4876c76-5897-4d5d-ac80-954d0599e137">
      <UserInfo>
        <DisplayName>MORO, Silvana</DisplayName>
        <AccountId>12</AccountId>
        <AccountType/>
      </UserInfo>
    </SharedWithUsers>
  </documentManagement>
</p:properties>
</file>

<file path=customXml/itemProps1.xml><?xml version="1.0" encoding="utf-8"?>
<ds:datastoreItem xmlns:ds="http://schemas.openxmlformats.org/officeDocument/2006/customXml" ds:itemID="{37C13891-214A-44C6-B66C-6DADDF1557A5}">
  <ds:schemaRefs>
    <ds:schemaRef ds:uri="01920aa1-7832-453e-a147-98c77996387c"/>
    <ds:schemaRef ds:uri="c4876c76-5897-4d5d-ac80-954d0599e13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537F862-4F02-488C-A2ED-FF9FDC5359F2}">
  <ds:schemaRefs>
    <ds:schemaRef ds:uri="http://schemas.microsoft.com/sharepoint/v3/contenttype/forms"/>
  </ds:schemaRefs>
</ds:datastoreItem>
</file>

<file path=customXml/itemProps3.xml><?xml version="1.0" encoding="utf-8"?>
<ds:datastoreItem xmlns:ds="http://schemas.openxmlformats.org/officeDocument/2006/customXml" ds:itemID="{983C4AFD-C8DE-4CBD-8690-EC8452ECB231}">
  <ds:schemaRef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schemas.microsoft.com/office/2006/metadata/properties"/>
    <ds:schemaRef ds:uri="http://purl.org/dc/elements/1.1/"/>
    <ds:schemaRef ds:uri="c4876c76-5897-4d5d-ac80-954d0599e137"/>
    <ds:schemaRef ds:uri="01920aa1-7832-453e-a147-98c77996387c"/>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683</Words>
  <Application>Microsoft Office PowerPoint</Application>
  <PresentationFormat>Widescreen</PresentationFormat>
  <Paragraphs>82</Paragraphs>
  <Slides>13</Slides>
  <Notes>4</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Office Theme</vt:lpstr>
      <vt:lpstr>PowerPoint Presentation</vt:lpstr>
      <vt:lpstr>PowerPoint Presentation</vt:lpstr>
      <vt:lpstr>Before we begin…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MACKEY, Tim</cp:lastModifiedBy>
  <cp:revision>11</cp:revision>
  <dcterms:created xsi:type="dcterms:W3CDTF">2023-07-14T02:50:41Z</dcterms:created>
  <dcterms:modified xsi:type="dcterms:W3CDTF">2023-11-20T05:46:52Z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0x010100FEE71144B0A72D48BAD5085EFC329F68</vt:lpwstr>
  </property>
  <property fmtid="{D5CDD505-2E9C-101B-9397-08002B2CF9AE}" pid="3" name="MediaServiceImageTags">
    <vt:lpwstr/>
  </property>
</Properties>
</file>